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11.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14.xml.rels" ContentType="application/vnd.openxmlformats-package.relationships+xml"/>
  <Override PartName="/ppt/notesSlides/_rels/notesSlide28.xml.rels" ContentType="application/vnd.openxmlformats-package.relationships+xml"/>
  <Override PartName="/ppt/notesSlides/_rels/notesSlide21.xml.rels" ContentType="application/vnd.openxmlformats-package.relationships+xml"/>
  <Override PartName="/ppt/notesSlides/_rels/notesSlide3.xml.rels" ContentType="application/vnd.openxmlformats-package.relationships+xml"/>
  <Override PartName="/ppt/notesSlides/_rels/notesSlide27.xml.rels" ContentType="application/vnd.openxmlformats-package.relationships+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06.png" ContentType="image/png"/>
  <Override PartName="/ppt/media/image105.png" ContentType="image/png"/>
  <Override PartName="/ppt/media/image104.png" ContentType="image/png"/>
  <Override PartName="/ppt/media/image103.png" ContentType="image/png"/>
  <Override PartName="/ppt/media/image102.png" ContentType="image/png"/>
  <Override PartName="/ppt/media/image10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154.wmf" ContentType="image/x-wmf"/>
  <Override PartName="/ppt/media/image79.png" ContentType="image/png"/>
  <Override PartName="/ppt/media/image146.wmf" ContentType="image/x-wmf"/>
  <Override PartName="/ppt/media/image78.png" ContentType="image/png"/>
  <Override PartName="/ppt/media/image145.wmf" ContentType="image/x-wmf"/>
  <Override PartName="/ppt/media/image77.png" ContentType="image/png"/>
  <Override PartName="/ppt/media/image144.wmf" ContentType="image/x-wmf"/>
  <Override PartName="/ppt/media/image76.png" ContentType="image/png"/>
  <Override PartName="/ppt/media/image143.wmf" ContentType="image/x-wmf"/>
  <Override PartName="/ppt/media/image6.png" ContentType="image/png"/>
  <Override PartName="/ppt/media/image36.png" ContentType="image/png"/>
  <Override PartName="/ppt/media/image62.png" ContentType="image/png"/>
  <Override PartName="/ppt/media/image159.png" ContentType="image/png"/>
  <Override PartName="/ppt/media/image7.png" ContentType="image/png"/>
  <Override PartName="/ppt/media/image37.png" ContentType="image/png"/>
  <Override PartName="/ppt/media/image38.png" ContentType="image/png"/>
  <Override PartName="/ppt/media/image8.png" ContentType="image/png"/>
  <Override PartName="/ppt/media/image30.png" ContentType="image/png"/>
  <Override PartName="/ppt/media/image127.png" ContentType="image/png"/>
  <Override PartName="/ppt/media/image1.png" ContentType="image/png"/>
  <Override PartName="/ppt/media/image153.png" ContentType="image/png"/>
  <Override PartName="/ppt/media/image39.png" ContentType="image/png"/>
  <Override PartName="/ppt/media/image158.wmf" ContentType="image/x-wmf"/>
  <Override PartName="/ppt/media/image50.png" ContentType="image/png"/>
  <Override PartName="/ppt/media/image51.png" ContentType="image/png"/>
  <Override PartName="/ppt/media/image52.png" ContentType="image/png"/>
  <Override PartName="/ppt/media/image53.png" ContentType="image/png"/>
  <Override PartName="/ppt/media/image147.wmf" ContentType="image/x-wmf"/>
  <Override PartName="/ppt/media/image41.png" ContentType="image/png"/>
  <Override PartName="/ppt/media/image138.png" ContentType="image/png"/>
  <Override PartName="/ppt/media/image164.png" ContentType="image/png"/>
  <Override PartName="/ppt/media/image54.png" ContentType="image/png"/>
  <Override PartName="/ppt/media/image140.png" ContentType="image/png"/>
  <Override PartName="/ppt/media/image108.png" ContentType="image/png"/>
  <Override PartName="/ppt/media/image11.png" ContentType="image/png"/>
  <Override PartName="/ppt/media/image148.wmf" ContentType="image/x-wmf"/>
  <Override PartName="/ppt/media/image42.png" ContentType="image/png"/>
  <Override PartName="/ppt/media/image139.png" ContentType="image/png"/>
  <Override PartName="/ppt/media/image165.png" ContentType="image/png"/>
  <Override PartName="/ppt/media/image128.png" ContentType="image/png"/>
  <Override PartName="/ppt/media/image160.png" ContentType="image/png"/>
  <Override PartName="/ppt/media/image109.png" ContentType="image/png"/>
  <Override PartName="/ppt/media/image149.wmf" ContentType="image/x-wmf"/>
  <Override PartName="/ppt/media/image43.png" ContentType="image/png"/>
  <Override PartName="/ppt/media/image166.png" ContentType="image/png"/>
  <Override PartName="/ppt/media/image45.png" ContentType="image/png"/>
  <Override PartName="/ppt/media/image131.png" ContentType="image/png"/>
  <Override PartName="/ppt/media/image129.png" ContentType="image/png"/>
  <Override PartName="/ppt/media/image32.png" ContentType="image/png"/>
  <Override PartName="/ppt/media/image161.png" ContentType="image/png"/>
  <Override PartName="/ppt/media/image162.png" ContentType="image/png"/>
  <Override PartName="/ppt/media/image40.png" ContentType="image/png"/>
  <Override PartName="/ppt/media/image137.png" ContentType="image/png"/>
  <Override PartName="/ppt/media/image163.png" ContentType="image/png"/>
  <Override PartName="/ppt/media/image152.png" ContentType="image/png"/>
  <Override PartName="/ppt/media/image44.png" ContentType="image/png"/>
  <Override PartName="/ppt/media/image130.png" ContentType="image/png"/>
  <Override PartName="/ppt/media/image167.png" ContentType="image/png"/>
  <Override PartName="/ppt/media/image70.png" ContentType="image/png"/>
  <Override PartName="/ppt/media/image46.png" ContentType="image/png"/>
  <Override PartName="/ppt/media/image132.png" ContentType="image/png"/>
  <Override PartName="/ppt/media/image100.png" ContentType="image/png"/>
  <Override PartName="/ppt/media/image49.png" ContentType="image/png"/>
  <Override PartName="/ppt/media/image136.png" ContentType="image/png"/>
  <Override PartName="/ppt/media/image135.png" ContentType="image/png"/>
  <Override PartName="/ppt/media/image48.png" ContentType="image/png"/>
  <Override PartName="/ppt/media/image134.png" ContentType="image/png"/>
  <Override PartName="/ppt/media/image133.png" ContentType="image/png"/>
  <Override PartName="/ppt/media/image56.png" ContentType="image/png"/>
  <Override PartName="/ppt/media/image141.png" ContentType="image/png"/>
  <Override PartName="/ppt/media/image55.png" ContentType="image/png"/>
  <Override PartName="/ppt/media/image18.png" ContentType="image/png"/>
  <Override PartName="/ppt/media/image86.png" ContentType="image/png"/>
  <Override PartName="/ppt/media/image31.png" ContentType="image/png"/>
  <Override PartName="/ppt/media/image9.png" ContentType="image/png"/>
  <Override PartName="/ppt/media/image47.png" ContentType="image/png"/>
  <Override PartName="/ppt/media/image10.png" ContentType="image/png"/>
  <Override PartName="/ppt/media/image107.png" ContentType="image/png"/>
  <Override PartName="/ppt/media/image35.png" ContentType="image/png"/>
  <Override PartName="/ppt/media/image60.png" ContentType="image/png"/>
  <Override PartName="/ppt/media/image157.png" ContentType="image/png"/>
  <Override PartName="/ppt/media/image5.png" ContentType="image/png"/>
  <Override PartName="/ppt/media/image85.png" ContentType="image/png"/>
  <Override PartName="/ppt/media/image17.png" ContentType="image/png"/>
  <Override PartName="/ppt/media/image34.png" ContentType="image/png"/>
  <Override PartName="/ppt/media/image156.png" ContentType="image/png"/>
  <Override PartName="/ppt/media/image4.png" ContentType="image/png"/>
  <Override PartName="/ppt/media/image84.png" ContentType="image/png"/>
  <Override PartName="/ppt/media/image151.wmf" ContentType="image/x-wmf"/>
  <Override PartName="/ppt/media/image16.png" ContentType="image/png"/>
  <Override PartName="/ppt/media/image13.png" ContentType="image/png"/>
  <Override PartName="/ppt/media/image81.png" ContentType="image/png"/>
  <Override PartName="/ppt/media/image33.png" ContentType="image/png"/>
  <Override PartName="/ppt/media/image155.png" ContentType="image/png"/>
  <Override PartName="/ppt/media/image3.png" ContentType="image/png"/>
  <Override PartName="/ppt/media/image83.png" ContentType="image/png"/>
  <Override PartName="/ppt/media/image150.wmf" ContentType="image/x-wmf"/>
  <Override PartName="/ppt/media/image15.png" ContentType="image/png"/>
  <Override PartName="/ppt/media/image12.png" ContentType="image/png"/>
  <Override PartName="/ppt/media/image80.png" ContentType="image/png"/>
  <Override PartName="/ppt/media/image94.png" ContentType="image/png"/>
  <Override PartName="/ppt/media/image26.png" ContentType="image/png"/>
  <Override PartName="/ppt/media/image2.png" ContentType="image/png"/>
  <Override PartName="/ppt/media/image82.png" ContentType="image/png"/>
  <Override PartName="/ppt/media/image14.png" ContentType="image/png"/>
  <Override PartName="/ppt/media/image93.png" ContentType="image/png"/>
  <Override PartName="/ppt/media/image25.png" ContentType="image/png"/>
  <Override PartName="/ppt/media/image92.png" ContentType="image/png"/>
  <Override PartName="/ppt/media/image24.png" ContentType="image/png"/>
  <Override PartName="/ppt/media/image57.png" ContentType="image/png"/>
  <Override PartName="/ppt/media/image20.png" ContentType="image/png"/>
  <Override PartName="/ppt/media/image117.png" ContentType="image/png"/>
  <Override PartName="/ppt/media/image58.png" ContentType="image/png"/>
  <Override PartName="/ppt/media/image21.png" ContentType="image/png"/>
  <Override PartName="/ppt/media/image118.png" ContentType="image/png"/>
  <Override PartName="/ppt/media/image59.png" ContentType="image/png"/>
  <Override PartName="/ppt/media/image110.png" ContentType="image/png"/>
  <Override PartName="/ppt/media/image90.png" ContentType="image/png"/>
  <Override PartName="/ppt/media/image22.png" ContentType="image/png"/>
  <Override PartName="/ppt/media/image119.png" ContentType="image/png"/>
  <Override PartName="/ppt/media/image91.png" ContentType="image/png"/>
  <Override PartName="/ppt/media/image23.png" ContentType="image/png"/>
  <Override PartName="/ppt/media/image75.png" ContentType="image/png"/>
  <Override PartName="/ppt/media/image142.wmf" ContentType="image/x-wmf"/>
  <Override PartName="/ppt/media/image61.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120.png" ContentType="image/png"/>
  <Override PartName="/ppt/media/image71.png" ContentType="image/png"/>
  <Override PartName="/ppt/media/image72.png" ContentType="image/png"/>
  <Override PartName="/ppt/media/image73.png" ContentType="image/png"/>
  <Override PartName="/ppt/media/image74.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24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a:t>
            </a:r>
            <a:r>
              <a:rPr b="0" lang="en-US" sz="2000" spc="-1" strike="noStrike">
                <a:latin typeface="Arial"/>
              </a:rPr>
              <a:t>l</a:t>
            </a:r>
            <a:r>
              <a:rPr b="0" lang="en-US" sz="2000" spc="-1" strike="noStrike">
                <a:latin typeface="Arial"/>
              </a:rPr>
              <a:t>i</a:t>
            </a:r>
            <a:r>
              <a:rPr b="0" lang="en-US" sz="2000" spc="-1" strike="noStrike">
                <a:latin typeface="Arial"/>
              </a:rPr>
              <a:t>c</a:t>
            </a:r>
            <a:r>
              <a:rPr b="0" lang="en-US" sz="2000" spc="-1" strike="noStrike">
                <a:latin typeface="Arial"/>
              </a:rPr>
              <a:t>k</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 </a:t>
            </a:r>
            <a:r>
              <a:rPr b="0" lang="en-US" sz="2000" spc="-1" strike="noStrike">
                <a:latin typeface="Arial"/>
              </a:rPr>
              <a:t>e</a:t>
            </a:r>
            <a:r>
              <a:rPr b="0" lang="en-US" sz="2000" spc="-1" strike="noStrike">
                <a:latin typeface="Arial"/>
              </a:rPr>
              <a:t>d</a:t>
            </a:r>
            <a:r>
              <a:rPr b="0" lang="en-US" sz="2000" spc="-1" strike="noStrike">
                <a:latin typeface="Arial"/>
              </a:rPr>
              <a:t>i</a:t>
            </a:r>
            <a:r>
              <a:rPr b="0" lang="en-US" sz="2000" spc="-1" strike="noStrike">
                <a:latin typeface="Arial"/>
              </a:rPr>
              <a:t>t</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n</a:t>
            </a:r>
            <a:r>
              <a:rPr b="0" lang="en-US" sz="2000" spc="-1" strike="noStrike">
                <a:latin typeface="Arial"/>
              </a:rPr>
              <a:t>o</a:t>
            </a:r>
            <a:r>
              <a:rPr b="0" lang="en-US" sz="2000" spc="-1" strike="noStrike">
                <a:latin typeface="Arial"/>
              </a:rPr>
              <a:t>t</a:t>
            </a:r>
            <a:r>
              <a:rPr b="0" lang="en-US" sz="2000" spc="-1" strike="noStrike">
                <a:latin typeface="Arial"/>
              </a:rPr>
              <a:t>e</a:t>
            </a:r>
            <a:r>
              <a:rPr b="0" lang="en-US" sz="2000" spc="-1" strike="noStrike">
                <a:latin typeface="Arial"/>
              </a:rPr>
              <a:t>s</a:t>
            </a:r>
            <a:r>
              <a:rPr b="0" lang="en-US" sz="2000" spc="-1" strike="noStrike">
                <a:latin typeface="Arial"/>
              </a:rPr>
              <a:t> </a:t>
            </a:r>
            <a:r>
              <a:rPr b="0" lang="en-US" sz="2000" spc="-1" strike="noStrike">
                <a:latin typeface="Arial"/>
              </a:rPr>
              <a:t>f</a:t>
            </a:r>
            <a:r>
              <a:rPr b="0" lang="en-US" sz="2000" spc="-1" strike="noStrike">
                <a:latin typeface="Arial"/>
              </a:rPr>
              <a:t>o</a:t>
            </a:r>
            <a:r>
              <a:rPr b="0" lang="en-US" sz="2000" spc="-1" strike="noStrike">
                <a:latin typeface="Arial"/>
              </a:rPr>
              <a:t>r</a:t>
            </a:r>
            <a:r>
              <a:rPr b="0" lang="en-US" sz="2000" spc="-1" strike="noStrike">
                <a:latin typeface="Arial"/>
              </a:rPr>
              <a:t>m</a:t>
            </a:r>
            <a:r>
              <a:rPr b="0" lang="en-US" sz="2000" spc="-1" strike="noStrike">
                <a:latin typeface="Arial"/>
              </a:rPr>
              <a:t>a</a:t>
            </a:r>
            <a:r>
              <a:rPr b="0" lang="en-US" sz="2000" spc="-1" strike="noStrike">
                <a:latin typeface="Arial"/>
              </a:rPr>
              <a:t>t</a:t>
            </a:r>
            <a:endParaRPr b="0" lang="en-US" sz="2000" spc="-1" strike="noStrike">
              <a:latin typeface="Arial"/>
            </a:endParaRPr>
          </a:p>
        </p:txBody>
      </p:sp>
      <p:sp>
        <p:nvSpPr>
          <p:cNvPr id="249"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250" name="PlaceHolder 4"/>
          <p:cNvSpPr>
            <a:spLocks noGrp="1"/>
          </p:cNvSpPr>
          <p:nvPr>
            <p:ph type="dt" idx="19"/>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251" name="PlaceHolder 5"/>
          <p:cNvSpPr>
            <a:spLocks noGrp="1"/>
          </p:cNvSpPr>
          <p:nvPr>
            <p:ph type="ftr" idx="20"/>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252" name="PlaceHolder 6"/>
          <p:cNvSpPr>
            <a:spLocks noGrp="1"/>
          </p:cNvSpPr>
          <p:nvPr>
            <p:ph type="sldNum" idx="21"/>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62934400-26DE-4E8B-9F5D-6C474EA9DE1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3" name="PlaceHolder 1"/>
          <p:cNvSpPr>
            <a:spLocks noGrp="1"/>
          </p:cNvSpPr>
          <p:nvPr>
            <p:ph type="sldNum" idx="2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DEB6465A-3251-4624-BD82-F8942FA7C86A}"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44" name="PlaceHolder 2"/>
          <p:cNvSpPr>
            <a:spLocks noGrp="1"/>
          </p:cNvSpPr>
          <p:nvPr>
            <p:ph type="sldImg"/>
          </p:nvPr>
        </p:nvSpPr>
        <p:spPr>
          <a:xfrm>
            <a:off x="685800" y="1143000"/>
            <a:ext cx="5485680" cy="3085560"/>
          </a:xfrm>
          <a:prstGeom prst="rect">
            <a:avLst/>
          </a:prstGeom>
          <a:ln w="0">
            <a:noFill/>
          </a:ln>
        </p:spPr>
      </p:sp>
      <p:sp>
        <p:nvSpPr>
          <p:cNvPr id="4045"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6" name="PlaceHolder 1"/>
          <p:cNvSpPr>
            <a:spLocks noGrp="1"/>
          </p:cNvSpPr>
          <p:nvPr>
            <p:ph type="sldNum" idx="2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DD4601DC-CBF6-46DD-9168-2D51983CDE42}"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47" name="PlaceHolder 2"/>
          <p:cNvSpPr>
            <a:spLocks noGrp="1"/>
          </p:cNvSpPr>
          <p:nvPr>
            <p:ph type="sldImg"/>
          </p:nvPr>
        </p:nvSpPr>
        <p:spPr>
          <a:xfrm>
            <a:off x="685800" y="1143000"/>
            <a:ext cx="5485680" cy="3085560"/>
          </a:xfrm>
          <a:prstGeom prst="rect">
            <a:avLst/>
          </a:prstGeom>
          <a:ln w="0">
            <a:noFill/>
          </a:ln>
        </p:spPr>
      </p:sp>
      <p:sp>
        <p:nvSpPr>
          <p:cNvPr id="4048"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9" name="PlaceHolder 1"/>
          <p:cNvSpPr>
            <a:spLocks noGrp="1"/>
          </p:cNvSpPr>
          <p:nvPr>
            <p:ph type="sldNum" idx="2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41E0670D-CE0F-48EB-95FD-9AB09E08C404}"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50" name="PlaceHolder 2"/>
          <p:cNvSpPr>
            <a:spLocks noGrp="1"/>
          </p:cNvSpPr>
          <p:nvPr>
            <p:ph type="sldImg"/>
          </p:nvPr>
        </p:nvSpPr>
        <p:spPr>
          <a:xfrm>
            <a:off x="685800" y="1143000"/>
            <a:ext cx="5485680" cy="3085560"/>
          </a:xfrm>
          <a:prstGeom prst="rect">
            <a:avLst/>
          </a:prstGeom>
          <a:ln w="0">
            <a:noFill/>
          </a:ln>
        </p:spPr>
      </p:sp>
      <p:sp>
        <p:nvSpPr>
          <p:cNvPr id="4051"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2" name="PlaceHolder 1"/>
          <p:cNvSpPr>
            <a:spLocks noGrp="1"/>
          </p:cNvSpPr>
          <p:nvPr>
            <p:ph type="sldNum" idx="2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2EE3FB7C-412B-45CE-93F1-3B9E50736359}"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53" name="PlaceHolder 2"/>
          <p:cNvSpPr>
            <a:spLocks noGrp="1"/>
          </p:cNvSpPr>
          <p:nvPr>
            <p:ph type="sldImg"/>
          </p:nvPr>
        </p:nvSpPr>
        <p:spPr>
          <a:xfrm>
            <a:off x="685800" y="1143000"/>
            <a:ext cx="5485680" cy="3085560"/>
          </a:xfrm>
          <a:prstGeom prst="rect">
            <a:avLst/>
          </a:prstGeom>
          <a:ln w="0">
            <a:noFill/>
          </a:ln>
        </p:spPr>
      </p:sp>
      <p:sp>
        <p:nvSpPr>
          <p:cNvPr id="4054"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5" name="PlaceHolder 1"/>
          <p:cNvSpPr>
            <a:spLocks noGrp="1"/>
          </p:cNvSpPr>
          <p:nvPr>
            <p:ph type="sldNum" idx="2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AFFA4155-E2B9-49ED-AF50-B3752CF8A63F}"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56" name="PlaceHolder 2"/>
          <p:cNvSpPr>
            <a:spLocks noGrp="1"/>
          </p:cNvSpPr>
          <p:nvPr>
            <p:ph type="sldImg"/>
          </p:nvPr>
        </p:nvSpPr>
        <p:spPr>
          <a:xfrm>
            <a:off x="685800" y="1143000"/>
            <a:ext cx="5485680" cy="3085560"/>
          </a:xfrm>
          <a:prstGeom prst="rect">
            <a:avLst/>
          </a:prstGeom>
          <a:ln w="0">
            <a:noFill/>
          </a:ln>
        </p:spPr>
      </p:sp>
      <p:sp>
        <p:nvSpPr>
          <p:cNvPr id="4057"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8" name="PlaceHolder 1"/>
          <p:cNvSpPr>
            <a:spLocks noGrp="1"/>
          </p:cNvSpPr>
          <p:nvPr>
            <p:ph type="sldNum" idx="3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96ECF47B-BE80-457D-8DA6-6336324113AF}"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59" name="PlaceHolder 2"/>
          <p:cNvSpPr>
            <a:spLocks noGrp="1"/>
          </p:cNvSpPr>
          <p:nvPr>
            <p:ph type="sldImg"/>
          </p:nvPr>
        </p:nvSpPr>
        <p:spPr>
          <a:xfrm>
            <a:off x="685800" y="1143000"/>
            <a:ext cx="5485680" cy="3085560"/>
          </a:xfrm>
          <a:prstGeom prst="rect">
            <a:avLst/>
          </a:prstGeom>
          <a:ln w="0">
            <a:noFill/>
          </a:ln>
        </p:spPr>
      </p:sp>
      <p:sp>
        <p:nvSpPr>
          <p:cNvPr id="4060"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1" name="PlaceHolder 1"/>
          <p:cNvSpPr>
            <a:spLocks noGrp="1"/>
          </p:cNvSpPr>
          <p:nvPr>
            <p:ph type="sldNum" idx="3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1FD8B0D6-DDE6-4044-B210-1D15E977F2A5}"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62" name="PlaceHolder 2"/>
          <p:cNvSpPr>
            <a:spLocks noGrp="1"/>
          </p:cNvSpPr>
          <p:nvPr>
            <p:ph type="sldImg"/>
          </p:nvPr>
        </p:nvSpPr>
        <p:spPr>
          <a:xfrm>
            <a:off x="685800" y="1143000"/>
            <a:ext cx="5485680" cy="3085560"/>
          </a:xfrm>
          <a:prstGeom prst="rect">
            <a:avLst/>
          </a:prstGeom>
          <a:ln w="0">
            <a:noFill/>
          </a:ln>
        </p:spPr>
      </p:sp>
      <p:sp>
        <p:nvSpPr>
          <p:cNvPr id="4063"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4" name="PlaceHolder 1"/>
          <p:cNvSpPr>
            <a:spLocks noGrp="1"/>
          </p:cNvSpPr>
          <p:nvPr>
            <p:ph type="sldNum" idx="3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7947B185-3810-4E17-9648-8657AD10C3B6}"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65" name="PlaceHolder 2"/>
          <p:cNvSpPr>
            <a:spLocks noGrp="1"/>
          </p:cNvSpPr>
          <p:nvPr>
            <p:ph type="sldImg"/>
          </p:nvPr>
        </p:nvSpPr>
        <p:spPr>
          <a:xfrm>
            <a:off x="685800" y="1143000"/>
            <a:ext cx="5485680" cy="3085560"/>
          </a:xfrm>
          <a:prstGeom prst="rect">
            <a:avLst/>
          </a:prstGeom>
          <a:ln w="0">
            <a:noFill/>
          </a:ln>
        </p:spPr>
      </p:sp>
      <p:sp>
        <p:nvSpPr>
          <p:cNvPr id="4066"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7" name="PlaceHolder 1"/>
          <p:cNvSpPr>
            <a:spLocks noGrp="1"/>
          </p:cNvSpPr>
          <p:nvPr>
            <p:ph type="sldNum" idx="3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30480316-8FFD-464F-A452-BAF0090D58D0}"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68" name="PlaceHolder 2"/>
          <p:cNvSpPr>
            <a:spLocks noGrp="1"/>
          </p:cNvSpPr>
          <p:nvPr>
            <p:ph type="sldImg"/>
          </p:nvPr>
        </p:nvSpPr>
        <p:spPr>
          <a:xfrm>
            <a:off x="685800" y="1143000"/>
            <a:ext cx="5485680" cy="3085560"/>
          </a:xfrm>
          <a:prstGeom prst="rect">
            <a:avLst/>
          </a:prstGeom>
          <a:ln w="0">
            <a:noFill/>
          </a:ln>
        </p:spPr>
      </p:sp>
      <p:sp>
        <p:nvSpPr>
          <p:cNvPr id="4069"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0" name="PlaceHolder 1"/>
          <p:cNvSpPr>
            <a:spLocks noGrp="1"/>
          </p:cNvSpPr>
          <p:nvPr>
            <p:ph type="sldNum" idx="3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D1EA3902-4B45-426E-9072-649B3FD3C954}"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71" name="PlaceHolder 2"/>
          <p:cNvSpPr>
            <a:spLocks noGrp="1"/>
          </p:cNvSpPr>
          <p:nvPr>
            <p:ph type="sldImg"/>
          </p:nvPr>
        </p:nvSpPr>
        <p:spPr>
          <a:xfrm>
            <a:off x="685800" y="1143000"/>
            <a:ext cx="5485680" cy="3085560"/>
          </a:xfrm>
          <a:prstGeom prst="rect">
            <a:avLst/>
          </a:prstGeom>
          <a:ln w="0">
            <a:noFill/>
          </a:ln>
        </p:spPr>
      </p:sp>
      <p:sp>
        <p:nvSpPr>
          <p:cNvPr id="4072"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3" name="PlaceHolder 1"/>
          <p:cNvSpPr>
            <a:spLocks noGrp="1"/>
          </p:cNvSpPr>
          <p:nvPr>
            <p:ph type="sldNum" idx="3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A6D41CA9-46CE-4BA4-AFB3-0849DB02AB83}"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74" name="PlaceHolder 2"/>
          <p:cNvSpPr>
            <a:spLocks noGrp="1"/>
          </p:cNvSpPr>
          <p:nvPr>
            <p:ph type="sldImg"/>
          </p:nvPr>
        </p:nvSpPr>
        <p:spPr>
          <a:xfrm>
            <a:off x="685800" y="1143000"/>
            <a:ext cx="5485680" cy="3085560"/>
          </a:xfrm>
          <a:prstGeom prst="rect">
            <a:avLst/>
          </a:prstGeom>
          <a:ln w="0">
            <a:noFill/>
          </a:ln>
        </p:spPr>
      </p:sp>
      <p:sp>
        <p:nvSpPr>
          <p:cNvPr id="4075"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6" name="PlaceHolder 1"/>
          <p:cNvSpPr>
            <a:spLocks noGrp="1"/>
          </p:cNvSpPr>
          <p:nvPr>
            <p:ph type="sldNum" idx="3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2F6A1B40-8DB3-45FA-82F8-BC172119FB04}"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77" name="PlaceHolder 2"/>
          <p:cNvSpPr>
            <a:spLocks noGrp="1"/>
          </p:cNvSpPr>
          <p:nvPr>
            <p:ph type="sldImg"/>
          </p:nvPr>
        </p:nvSpPr>
        <p:spPr>
          <a:xfrm>
            <a:off x="685800" y="1143000"/>
            <a:ext cx="5485680" cy="3085560"/>
          </a:xfrm>
          <a:prstGeom prst="rect">
            <a:avLst/>
          </a:prstGeom>
          <a:ln w="0">
            <a:noFill/>
          </a:ln>
        </p:spPr>
      </p:sp>
      <p:sp>
        <p:nvSpPr>
          <p:cNvPr id="4078"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9" name="PlaceHolder 1"/>
          <p:cNvSpPr>
            <a:spLocks noGrp="1"/>
          </p:cNvSpPr>
          <p:nvPr>
            <p:ph type="sldNum" idx="3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5E81C421-BA51-4585-B8BD-D26290AA69AB}"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80" name="PlaceHolder 2"/>
          <p:cNvSpPr>
            <a:spLocks noGrp="1"/>
          </p:cNvSpPr>
          <p:nvPr>
            <p:ph type="sldImg"/>
          </p:nvPr>
        </p:nvSpPr>
        <p:spPr>
          <a:xfrm>
            <a:off x="685800" y="1143000"/>
            <a:ext cx="5485680" cy="3085560"/>
          </a:xfrm>
          <a:prstGeom prst="rect">
            <a:avLst/>
          </a:prstGeom>
          <a:ln w="0">
            <a:noFill/>
          </a:ln>
        </p:spPr>
      </p:sp>
      <p:sp>
        <p:nvSpPr>
          <p:cNvPr id="4081"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2" name="PlaceHolder 1"/>
          <p:cNvSpPr>
            <a:spLocks noGrp="1"/>
          </p:cNvSpPr>
          <p:nvPr>
            <p:ph type="sldNum" idx="3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6F6234B3-601D-4066-9FA1-9F74485CA524}" type="slidenum">
              <a:rPr b="0" lang="en-US" sz="1300" spc="-1" strike="noStrike">
                <a:solidFill>
                  <a:srgbClr val="000000"/>
                </a:solidFill>
                <a:latin typeface="Times New Roman"/>
                <a:ea typeface="ＭＳ Ｐゴシック"/>
              </a:rPr>
              <a:t>&lt;number&gt;</a:t>
            </a:fld>
            <a:endParaRPr b="0" lang="en-US" sz="1300" spc="-1" strike="noStrike">
              <a:latin typeface="Times New Roman"/>
            </a:endParaRPr>
          </a:p>
        </p:txBody>
      </p:sp>
      <p:sp>
        <p:nvSpPr>
          <p:cNvPr id="4083" name="PlaceHolder 2"/>
          <p:cNvSpPr>
            <a:spLocks noGrp="1"/>
          </p:cNvSpPr>
          <p:nvPr>
            <p:ph type="sldImg"/>
          </p:nvPr>
        </p:nvSpPr>
        <p:spPr>
          <a:xfrm>
            <a:off x="685800" y="1143000"/>
            <a:ext cx="5485680" cy="3085560"/>
          </a:xfrm>
          <a:prstGeom prst="rect">
            <a:avLst/>
          </a:prstGeom>
          <a:ln w="0">
            <a:noFill/>
          </a:ln>
        </p:spPr>
      </p:sp>
      <p:sp>
        <p:nvSpPr>
          <p:cNvPr id="4084"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5" name="PlaceHolder 1"/>
          <p:cNvSpPr>
            <a:spLocks noGrp="1"/>
          </p:cNvSpPr>
          <p:nvPr>
            <p:ph type="sldNum" idx="3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51C60765-8A86-415D-B4FE-F68F04EDB84C}" type="slidenum">
              <a:rPr b="0" lang="en-US" sz="1300" spc="-1" strike="noStrike">
                <a:solidFill>
                  <a:srgbClr val="000000"/>
                </a:solidFill>
                <a:latin typeface="Times New Roman"/>
                <a:ea typeface="ＭＳ Ｐゴシック"/>
              </a:rPr>
              <a:t>&lt;number&gt;</a:t>
            </a:fld>
            <a:endParaRPr b="0" lang="en-US" sz="1300" spc="-1" strike="noStrike">
              <a:latin typeface="Times New Roman"/>
            </a:endParaRPr>
          </a:p>
        </p:txBody>
      </p:sp>
      <p:sp>
        <p:nvSpPr>
          <p:cNvPr id="4086" name="PlaceHolder 2"/>
          <p:cNvSpPr>
            <a:spLocks noGrp="1"/>
          </p:cNvSpPr>
          <p:nvPr>
            <p:ph type="sldImg"/>
          </p:nvPr>
        </p:nvSpPr>
        <p:spPr>
          <a:xfrm>
            <a:off x="685800" y="1143000"/>
            <a:ext cx="5485680" cy="3085560"/>
          </a:xfrm>
          <a:prstGeom prst="rect">
            <a:avLst/>
          </a:prstGeom>
          <a:ln w="0">
            <a:noFill/>
          </a:ln>
        </p:spPr>
      </p:sp>
      <p:sp>
        <p:nvSpPr>
          <p:cNvPr id="4087"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8" name="PlaceHolder 1"/>
          <p:cNvSpPr>
            <a:spLocks noGrp="1"/>
          </p:cNvSpPr>
          <p:nvPr>
            <p:ph type="sldImg"/>
          </p:nvPr>
        </p:nvSpPr>
        <p:spPr>
          <a:xfrm>
            <a:off x="685800" y="1143000"/>
            <a:ext cx="5485680" cy="3085560"/>
          </a:xfrm>
          <a:prstGeom prst="rect">
            <a:avLst/>
          </a:prstGeom>
          <a:ln w="0">
            <a:noFill/>
          </a:ln>
        </p:spPr>
      </p:sp>
      <p:sp>
        <p:nvSpPr>
          <p:cNvPr id="408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https://www.sce.carleton.ca/netmanage/dcommTutorials/scan05/scan05.html</a:t>
            </a:r>
            <a:endParaRPr b="0" lang="en-US" sz="2000" spc="-1" strike="noStrike">
              <a:latin typeface="Arial"/>
            </a:endParaRPr>
          </a:p>
        </p:txBody>
      </p:sp>
      <p:sp>
        <p:nvSpPr>
          <p:cNvPr id="4090" name="PlaceHolder 3"/>
          <p:cNvSpPr>
            <a:spLocks noGrp="1"/>
          </p:cNvSpPr>
          <p:nvPr>
            <p:ph type="sldNum" idx="4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ECDFA9D-194E-4C22-80C1-B74C0EBD5C3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1" name="Rectangle 7"/>
          <p:cNvSpPr/>
          <p:nvPr/>
        </p:nvSpPr>
        <p:spPr>
          <a:xfrm>
            <a:off x="4145040" y="9121680"/>
            <a:ext cx="3169440" cy="478800"/>
          </a:xfrm>
          <a:prstGeom prst="rect">
            <a:avLst/>
          </a:prstGeom>
          <a:noFill/>
          <a:ln w="0">
            <a:noFill/>
          </a:ln>
        </p:spPr>
        <p:style>
          <a:lnRef idx="0"/>
          <a:fillRef idx="0"/>
          <a:effectRef idx="0"/>
          <a:fontRef idx="minor"/>
        </p:style>
        <p:txBody>
          <a:bodyPr lIns="96480" rIns="96480" tIns="48240" bIns="48240" anchor="b">
            <a:noAutofit/>
          </a:bodyPr>
          <a:p>
            <a:pPr algn="r">
              <a:lnSpc>
                <a:spcPct val="100000"/>
              </a:lnSpc>
              <a:buNone/>
            </a:pPr>
            <a:fld id="{D3054658-0502-4180-841A-67F1CD5DB1BB}" type="slidenum">
              <a:rPr b="0" lang="en-US" sz="1300" spc="-1" strike="noStrike">
                <a:solidFill>
                  <a:srgbClr val="000000"/>
                </a:solidFill>
                <a:latin typeface="Times New Roman"/>
                <a:ea typeface="ＭＳ Ｐゴシック"/>
              </a:rPr>
              <a:t>&lt;number&gt;</a:t>
            </a:fld>
            <a:endParaRPr b="0" lang="en-US" sz="1300" spc="-1" strike="noStrike">
              <a:latin typeface="Arial"/>
            </a:endParaRPr>
          </a:p>
        </p:txBody>
      </p:sp>
      <p:sp>
        <p:nvSpPr>
          <p:cNvPr id="4032" name="PlaceHolder 1"/>
          <p:cNvSpPr>
            <a:spLocks noGrp="1"/>
          </p:cNvSpPr>
          <p:nvPr>
            <p:ph type="sldImg"/>
          </p:nvPr>
        </p:nvSpPr>
        <p:spPr>
          <a:xfrm>
            <a:off x="685800" y="1143000"/>
            <a:ext cx="5485680" cy="3085560"/>
          </a:xfrm>
          <a:prstGeom prst="rect">
            <a:avLst/>
          </a:prstGeom>
          <a:ln w="0">
            <a:noFill/>
          </a:ln>
        </p:spPr>
      </p:sp>
      <p:sp>
        <p:nvSpPr>
          <p:cNvPr id="403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4" name="PlaceHolder 1"/>
          <p:cNvSpPr>
            <a:spLocks noGrp="1"/>
          </p:cNvSpPr>
          <p:nvPr>
            <p:ph type="sldImg"/>
          </p:nvPr>
        </p:nvSpPr>
        <p:spPr>
          <a:xfrm>
            <a:off x="685800" y="1143000"/>
            <a:ext cx="5485680" cy="3085560"/>
          </a:xfrm>
          <a:prstGeom prst="rect">
            <a:avLst/>
          </a:prstGeom>
          <a:ln w="0">
            <a:noFill/>
          </a:ln>
        </p:spPr>
      </p:sp>
      <p:sp>
        <p:nvSpPr>
          <p:cNvPr id="403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https://www.belden.com/blogs/smart-building/network-types</a:t>
            </a:r>
            <a:endParaRPr b="0" lang="en-US" sz="2000" spc="-1" strike="noStrike">
              <a:latin typeface="Arial"/>
            </a:endParaRPr>
          </a:p>
        </p:txBody>
      </p:sp>
      <p:sp>
        <p:nvSpPr>
          <p:cNvPr id="4036" name="PlaceHolder 3"/>
          <p:cNvSpPr>
            <a:spLocks noGrp="1"/>
          </p:cNvSpPr>
          <p:nvPr>
            <p:ph type="sldNum" idx="2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5900569-90D5-42A3-9562-FE241AEE1220}" type="slidenum">
              <a:rPr b="0" lang="en-US" sz="1200" spc="-1" strike="noStrike">
                <a:solidFill>
                  <a:srgbClr val="000000"/>
                </a:solidFill>
                <a:latin typeface="+mn-lt"/>
                <a:ea typeface="+mn-ea"/>
              </a:rPr>
              <a:t>39</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7" name="PlaceHolder 1"/>
          <p:cNvSpPr>
            <a:spLocks noGrp="1"/>
          </p:cNvSpPr>
          <p:nvPr>
            <p:ph type="sldImg"/>
          </p:nvPr>
        </p:nvSpPr>
        <p:spPr>
          <a:xfrm>
            <a:off x="685800" y="1143000"/>
            <a:ext cx="5485680" cy="3085560"/>
          </a:xfrm>
          <a:prstGeom prst="rect">
            <a:avLst/>
          </a:prstGeom>
          <a:ln w="0">
            <a:noFill/>
          </a:ln>
        </p:spPr>
      </p:sp>
      <p:sp>
        <p:nvSpPr>
          <p:cNvPr id="403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https://www.tutorialspoint.com/data_communication_computer_network/computer_network_topologies.htm</a:t>
            </a:r>
            <a:endParaRPr b="0" lang="en-US" sz="2000" spc="-1" strike="noStrike">
              <a:latin typeface="Arial"/>
            </a:endParaRPr>
          </a:p>
        </p:txBody>
      </p:sp>
      <p:sp>
        <p:nvSpPr>
          <p:cNvPr id="4039" name="PlaceHolder 3"/>
          <p:cNvSpPr>
            <a:spLocks noGrp="1"/>
          </p:cNvSpPr>
          <p:nvPr>
            <p:ph type="sldNum" idx="2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D90C19B-8036-4D8A-8DA8-6F50D9EE60F8}" type="slidenum">
              <a:rPr b="0" lang="en-US" sz="1200" spc="-1" strike="noStrike">
                <a:solidFill>
                  <a:srgbClr val="000000"/>
                </a:solidFill>
                <a:latin typeface="+mn-lt"/>
                <a:ea typeface="+mn-ea"/>
              </a:rPr>
              <a:t>39</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0" name="PlaceHolder 1"/>
          <p:cNvSpPr>
            <a:spLocks noGrp="1"/>
          </p:cNvSpPr>
          <p:nvPr>
            <p:ph type="sldNum" idx="2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300" spc="-1" strike="noStrike">
                <a:solidFill>
                  <a:srgbClr val="000000"/>
                </a:solidFill>
                <a:latin typeface="Times New Roman"/>
                <a:ea typeface="ＭＳ Ｐゴシック"/>
              </a:defRPr>
            </a:lvl1pPr>
          </a:lstStyle>
          <a:p>
            <a:pPr algn="r">
              <a:lnSpc>
                <a:spcPct val="100000"/>
              </a:lnSpc>
              <a:buNone/>
            </a:pPr>
            <a:fld id="{6377B106-26D6-4716-8F61-ACA693EE1F8C}" type="slidenum">
              <a:rPr b="0" lang="en-US" sz="1300" spc="-1" strike="noStrike">
                <a:solidFill>
                  <a:srgbClr val="000000"/>
                </a:solidFill>
                <a:latin typeface="Times New Roman"/>
                <a:ea typeface="ＭＳ Ｐゴシック"/>
              </a:rPr>
              <a:t>39</a:t>
            </a:fld>
            <a:endParaRPr b="0" lang="en-US" sz="1300" spc="-1" strike="noStrike">
              <a:latin typeface="Times New Roman"/>
            </a:endParaRPr>
          </a:p>
        </p:txBody>
      </p:sp>
      <p:sp>
        <p:nvSpPr>
          <p:cNvPr id="4041" name="PlaceHolder 2"/>
          <p:cNvSpPr>
            <a:spLocks noGrp="1"/>
          </p:cNvSpPr>
          <p:nvPr>
            <p:ph type="sldImg"/>
          </p:nvPr>
        </p:nvSpPr>
        <p:spPr>
          <a:xfrm>
            <a:off x="685800" y="1143000"/>
            <a:ext cx="5485680" cy="3085560"/>
          </a:xfrm>
          <a:prstGeom prst="rect">
            <a:avLst/>
          </a:prstGeom>
          <a:ln w="0">
            <a:noFill/>
          </a:ln>
        </p:spPr>
      </p:sp>
      <p:sp>
        <p:nvSpPr>
          <p:cNvPr id="4042" name="PlaceHolder 3"/>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DA005558-1C23-4F79-AC5E-4601F56476B3}"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4CFD66D-E3B0-4C6F-8234-0D8C30A8CBB3}"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D2F4E17-6BE1-4DAD-AEB4-292CE6535FF1}"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FA46E9F-B885-4A26-B410-A0B1D88A74C9}"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63C2D66A-424F-4FC3-BA4F-86C552F268DB}"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BC6BF13C-AF1B-4D2E-8F0A-CEA3993A0254}"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4F51C8D-AC79-4743-86A5-69C65C11F3FF}"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FFAB4DC-97F0-47D3-9CE9-E6C1C6D482B9}"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C4D8315-6763-4B43-927E-47175D9E2565}"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08F5A6A-915F-41AF-8805-E57B7FD6574A}"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F4AF261-1197-426B-9991-E31B33F76AB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8CA685C-C987-4979-8A49-F201C3D1E7FC}"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D8295D6-0197-4733-BCC6-EF1DA66D4453}"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A32BBA0-46D1-4417-95D4-AE7F17CC253E}"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DDDD6BF-DA63-4643-A7D4-0A78F8747E17}"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A9B5F5EF-A1BE-4E9C-BB4F-88F8E317D186}"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1AF30932-216A-41CC-B3D5-788FE63AEE15}"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E990CED1-AB36-4690-BD82-63A39FE264DC}"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29A16F0B-B703-4406-9786-8C088C4B1A1C}"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DC507F62-90C3-4CED-BFDD-FE02D0D9B6D3}"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FB1EF676-59B5-4414-A8E4-EA2E5AA7D583}"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DFF1C06D-6D80-4DDC-B01B-D6B251CA4E6E}"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DED274E-CCD3-460E-B8C9-A20F57413CBB}"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30DF1787-0C74-46DF-861F-5D5F7E99EE44}"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9048A11D-D086-4F97-A29C-D8C1A9D9C7B0}"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08D6B2A7-B4AD-4570-8CDE-62DB8CD2C225}"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DD346944-6952-4864-B6EF-FBF01EFC71FC}"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A8B3E5ED-7EC6-4604-945E-82FFD9B16CA7}"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D8397989-B241-4915-806D-B666942C944E}"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576B3FB4-202D-4396-8576-415F2805B11B}"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7FAA48F6-C7E5-4F63-94C3-98C487188063}"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E2B43B6-9A59-4EFA-A1F2-0C16C7EE28CA}"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18001CE2-9E44-4CD9-9250-22D16D33A1F0}"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60D6752-1C0E-43D5-AAFB-632FE60D7B0E}"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7734040A-B669-4E10-9A28-6C563B1B626E}"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BE3546AC-A91D-4E09-BEB0-13D3F705E5FB}"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560CDB06-D008-41A4-A048-00FB036A38AA}"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AEB812F9-E031-4800-AFBF-28416120E3F3}"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4A64A285-D2EF-4977-AF2D-F8DC83CB881B}"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E32BD49D-4E18-4BA7-89CC-5457697BEFB3}"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AF174F55-3DAE-4411-AF25-57439D0BD9D8}"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5882C4D9-98B5-47B4-B5AD-251F5C67B184}"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9E1AA017-F8DE-4281-BBF3-CCFF563A79DE}"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A8FF9CAD-DE9D-4828-B5E1-56BE88DE35AB}"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688C6B0-1DCB-4D7C-9C85-5B782F9CB51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52692884-7018-4CD5-8E22-A58B07D0ACF8}"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8C241674-E270-48EF-91E2-79BB9453CFF0}"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61B42E13-FBC9-4CF0-8623-E24DEAAAE57E}"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A4EE41CB-14C5-4B39-AEA7-B19926312E4B}"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7433780C-A02D-4319-81F6-10ADA8889EB0}"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932D8E79-AC8A-4C10-BF86-300FFDF30553}"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32C3A448-C7EC-46C8-B63F-3F2C01D7CEF8}"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82DA28D4-C7A8-4286-848E-74422EE4B084}"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9153FFCE-F689-4F82-96F5-E3F41F00399B}"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FC9FE1F0-D57E-41FB-8F47-217F9732D626}"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64CDDE3-6F3C-46D7-9BB0-908BE61FB542}"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135E25D3-8D33-4397-A330-EDA797B86117}"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3B20D415-7FE5-4BB1-A2E0-0B04895BD4D0}"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8BD9AF5D-34C1-417D-90D4-D406AA1F633D}"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71FA1D62-97E3-4C75-B036-E82366568552}"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69DE1E6D-8BAB-4AA6-AF74-D5AA83FAF2DE}"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F259BDAC-DCB4-4D8E-8ECF-F8C1922325DB}"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45B3CAF-849A-48C4-97C6-3C857E71D0F7}"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DAC21556-987F-4FEA-8B5C-68181FC1302C}"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89FDAADB-D244-465F-A2CB-A9ED95984FB0}"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BC381380-89B0-40EF-94ED-95EA769DF2E2}"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E96F990-BF09-43ED-BF77-6333395504D0}"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C6D6B76B-A8DE-402B-9785-0033E7FF45F6}"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7E6D3152-BD90-4592-8FCE-1824188FC234}"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4054B01D-CD85-4E69-9CFC-52E5A90B5A8F}" type="slidenum">
              <a:t>&lt;#&gt;</a:t>
            </a:fld>
          </a:p>
        </p:txBody>
      </p:sp>
      <p:sp>
        <p:nvSpPr>
          <p:cNvPr id="11" name="PlaceHolder 10"/>
          <p:cNvSpPr>
            <a:spLocks noGrp="1"/>
          </p:cNvSpPr>
          <p:nvPr>
            <p:ph type="dt" idx="18"/>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C3D0F17-D21A-4A2B-AD1E-762AA9E1ED20}"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8FF0212-25B2-45CB-9E99-E1EE684D0C4C}"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ftr" idx="1"/>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748B7CD3-1380-4D2D-A63A-9BFCAFBB4992}"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F1A5D8DD-EB5A-463E-A72C-5182AB1E3346}" type="slidenum">
              <a:rPr b="0" lang="en-US"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838080" y="635652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83" name="PlaceHolder 2"/>
          <p:cNvSpPr>
            <a:spLocks noGrp="1"/>
          </p:cNvSpPr>
          <p:nvPr>
            <p:ph type="sldNum" idx="8"/>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1EE8A1AE-D25D-4D53-BCF6-A2CE3443298A}" type="slidenum">
              <a:rPr b="0" lang="en-US" sz="1200" spc="-1" strike="noStrike">
                <a:solidFill>
                  <a:srgbClr val="8b8b8b"/>
                </a:solidFill>
                <a:latin typeface="Calibri"/>
              </a:rPr>
              <a:t>&lt;number&gt;</a:t>
            </a:fld>
            <a:endParaRPr b="0" lang="en-US" sz="1200" spc="-1" strike="noStrike">
              <a:latin typeface="Times New Roman"/>
            </a:endParaRPr>
          </a:p>
        </p:txBody>
      </p:sp>
      <p:sp>
        <p:nvSpPr>
          <p:cNvPr id="84" name="PlaceHolder 3"/>
          <p:cNvSpPr>
            <a:spLocks noGrp="1"/>
          </p:cNvSpPr>
          <p:nvPr>
            <p:ph type="dt" idx="9"/>
          </p:nvPr>
        </p:nvSpPr>
        <p:spPr>
          <a:xfrm>
            <a:off x="838080" y="635652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a:t>
            </a:r>
            <a:r>
              <a:rPr b="0" lang="en-US" sz="4400" spc="-1" strike="noStrike">
                <a:latin typeface="Arial"/>
              </a:rPr>
              <a:t>l</a:t>
            </a:r>
            <a:r>
              <a:rPr b="0" lang="en-US" sz="4400" spc="-1" strike="noStrike">
                <a:latin typeface="Arial"/>
              </a:rPr>
              <a:t>i</a:t>
            </a:r>
            <a:r>
              <a:rPr b="0" lang="en-US" sz="4400" spc="-1" strike="noStrike">
                <a:latin typeface="Arial"/>
              </a:rPr>
              <a:t>c</a:t>
            </a:r>
            <a:r>
              <a:rPr b="0" lang="en-US" sz="4400" spc="-1" strike="noStrike">
                <a:latin typeface="Arial"/>
              </a:rPr>
              <a:t>k</a:t>
            </a:r>
            <a:r>
              <a:rPr b="0" lang="en-US" sz="4400" spc="-1" strike="noStrike">
                <a:latin typeface="Arial"/>
              </a:rPr>
              <a:t>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e</a:t>
            </a:r>
            <a:r>
              <a:rPr b="0" lang="en-US" sz="4400" spc="-1" strike="noStrike">
                <a:latin typeface="Arial"/>
              </a:rPr>
              <a:t>d</a:t>
            </a:r>
            <a:r>
              <a:rPr b="0" lang="en-US" sz="4400" spc="-1" strike="noStrike">
                <a:latin typeface="Arial"/>
              </a:rPr>
              <a:t>i</a:t>
            </a:r>
            <a:r>
              <a:rPr b="0" lang="en-US" sz="4400" spc="-1" strike="noStrike">
                <a:latin typeface="Arial"/>
              </a:rPr>
              <a:t>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i</a:t>
            </a:r>
            <a:r>
              <a:rPr b="0" lang="en-US" sz="4400" spc="-1" strike="noStrike">
                <a:latin typeface="Arial"/>
              </a:rPr>
              <a:t>t</a:t>
            </a:r>
            <a:r>
              <a:rPr b="0" lang="en-US" sz="4400" spc="-1" strike="noStrike">
                <a:latin typeface="Arial"/>
              </a:rPr>
              <a:t>l</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4" name="PlaceHolder 2"/>
          <p:cNvSpPr>
            <a:spLocks noGrp="1"/>
          </p:cNvSpPr>
          <p:nvPr>
            <p:ph type="body"/>
          </p:nvPr>
        </p:nvSpPr>
        <p:spPr>
          <a:xfrm>
            <a:off x="838080" y="1825560"/>
            <a:ext cx="5130720" cy="4350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5" name="PlaceHolder 3"/>
          <p:cNvSpPr>
            <a:spLocks noGrp="1"/>
          </p:cNvSpPr>
          <p:nvPr>
            <p:ph type="body"/>
          </p:nvPr>
        </p:nvSpPr>
        <p:spPr>
          <a:xfrm>
            <a:off x="6226200" y="1825560"/>
            <a:ext cx="5130720" cy="4350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6" name="PlaceHolder 4"/>
          <p:cNvSpPr>
            <a:spLocks noGrp="1"/>
          </p:cNvSpPr>
          <p:nvPr>
            <p:ph type="ftr" idx="10"/>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27" name="PlaceHolder 5"/>
          <p:cNvSpPr>
            <a:spLocks noGrp="1"/>
          </p:cNvSpPr>
          <p:nvPr>
            <p:ph type="sldNum" idx="11"/>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737FA7FC-A836-411D-97D4-80A454472908}" type="slidenum">
              <a:rPr b="0" lang="en-US" sz="1200" spc="-1" strike="noStrike">
                <a:solidFill>
                  <a:srgbClr val="8b8b8b"/>
                </a:solidFill>
                <a:latin typeface="Calibri"/>
              </a:rPr>
              <a:t>&lt;number&gt;</a:t>
            </a:fld>
            <a:endParaRPr b="0" lang="en-US" sz="1200" spc="-1" strike="noStrike">
              <a:latin typeface="Times New Roman"/>
            </a:endParaRPr>
          </a:p>
        </p:txBody>
      </p:sp>
      <p:sp>
        <p:nvSpPr>
          <p:cNvPr id="128" name="PlaceHolder 6"/>
          <p:cNvSpPr>
            <a:spLocks noGrp="1"/>
          </p:cNvSpPr>
          <p:nvPr>
            <p:ph type="dt" idx="12"/>
          </p:nvPr>
        </p:nvSpPr>
        <p:spPr>
          <a:xfrm>
            <a:off x="838080" y="635652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 name="PlaceHolder 1"/>
          <p:cNvSpPr>
            <a:spLocks noGrp="1"/>
          </p:cNvSpPr>
          <p:nvPr>
            <p:ph type="ftr" idx="13"/>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66" name="PlaceHolder 2"/>
          <p:cNvSpPr>
            <a:spLocks noGrp="1"/>
          </p:cNvSpPr>
          <p:nvPr>
            <p:ph type="sldNum" idx="14"/>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6B9DD08B-FC6F-4CF1-8F9E-4E37654483FE}" type="slidenum">
              <a:rPr b="0" lang="en-US" sz="1200" spc="-1" strike="noStrike">
                <a:solidFill>
                  <a:srgbClr val="8b8b8b"/>
                </a:solidFill>
                <a:latin typeface="Calibri"/>
              </a:rPr>
              <a:t>&lt;number&gt;</a:t>
            </a:fld>
            <a:endParaRPr b="0" lang="en-US" sz="1200" spc="-1" strike="noStrike">
              <a:latin typeface="Times New Roman"/>
            </a:endParaRPr>
          </a:p>
        </p:txBody>
      </p:sp>
      <p:sp>
        <p:nvSpPr>
          <p:cNvPr id="167" name="PlaceHolder 3"/>
          <p:cNvSpPr>
            <a:spLocks noGrp="1"/>
          </p:cNvSpPr>
          <p:nvPr>
            <p:ph type="dt" idx="15"/>
          </p:nvPr>
        </p:nvSpPr>
        <p:spPr>
          <a:xfrm>
            <a:off x="838080" y="635652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6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6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 name="PlaceHolder 1"/>
          <p:cNvSpPr>
            <a:spLocks noGrp="1"/>
          </p:cNvSpPr>
          <p:nvPr>
            <p:ph type="ftr" idx="16"/>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207" name="PlaceHolder 2"/>
          <p:cNvSpPr>
            <a:spLocks noGrp="1"/>
          </p:cNvSpPr>
          <p:nvPr>
            <p:ph type="sldNum" idx="17"/>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C16315AB-1840-4E15-8DEE-3CCCB7718ADA}" type="slidenum">
              <a:rPr b="0" lang="en-US" sz="1200" spc="-1" strike="noStrike">
                <a:solidFill>
                  <a:srgbClr val="8b8b8b"/>
                </a:solidFill>
                <a:latin typeface="Calibri"/>
              </a:rPr>
              <a:t>&lt;number&gt;</a:t>
            </a:fld>
            <a:endParaRPr b="0" lang="en-US" sz="1200" spc="-1" strike="noStrike">
              <a:latin typeface="Times New Roman"/>
            </a:endParaRPr>
          </a:p>
        </p:txBody>
      </p:sp>
      <p:sp>
        <p:nvSpPr>
          <p:cNvPr id="208" name="PlaceHolder 3"/>
          <p:cNvSpPr>
            <a:spLocks noGrp="1"/>
          </p:cNvSpPr>
          <p:nvPr>
            <p:ph type="dt" idx="18"/>
          </p:nvPr>
        </p:nvSpPr>
        <p:spPr>
          <a:xfrm>
            <a:off x="838080" y="635652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09"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a:t>
            </a:r>
            <a:r>
              <a:rPr b="0" lang="en-US" sz="4400" spc="-1" strike="noStrike">
                <a:latin typeface="Arial"/>
              </a:rPr>
              <a:t>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21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25.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1" Type="http://schemas.openxmlformats.org/officeDocument/2006/relationships/image" Target="../media/image75.png"/><Relationship Id="rId12" Type="http://schemas.openxmlformats.org/officeDocument/2006/relationships/image" Target="../media/image76.png"/><Relationship Id="rId13" Type="http://schemas.openxmlformats.org/officeDocument/2006/relationships/image" Target="../media/image77.png"/><Relationship Id="rId14" Type="http://schemas.openxmlformats.org/officeDocument/2006/relationships/image" Target="../media/image78.png"/><Relationship Id="rId15" Type="http://schemas.openxmlformats.org/officeDocument/2006/relationships/image" Target="../media/image79.png"/><Relationship Id="rId16" Type="http://schemas.openxmlformats.org/officeDocument/2006/relationships/image" Target="../media/image80.png"/><Relationship Id="rId17" Type="http://schemas.openxmlformats.org/officeDocument/2006/relationships/image" Target="../media/image81.png"/><Relationship Id="rId18" Type="http://schemas.openxmlformats.org/officeDocument/2006/relationships/image" Target="../media/image82.png"/><Relationship Id="rId19" Type="http://schemas.openxmlformats.org/officeDocument/2006/relationships/image" Target="../media/image83.png"/><Relationship Id="rId20" Type="http://schemas.openxmlformats.org/officeDocument/2006/relationships/image" Target="../media/image84.png"/><Relationship Id="rId21" Type="http://schemas.openxmlformats.org/officeDocument/2006/relationships/image" Target="../media/image85.png"/><Relationship Id="rId22" Type="http://schemas.openxmlformats.org/officeDocument/2006/relationships/image" Target="../media/image86.png"/><Relationship Id="rId23" Type="http://schemas.openxmlformats.org/officeDocument/2006/relationships/image" Target="../media/image87.png"/><Relationship Id="rId24" Type="http://schemas.openxmlformats.org/officeDocument/2006/relationships/image" Target="../media/image88.png"/><Relationship Id="rId25" Type="http://schemas.openxmlformats.org/officeDocument/2006/relationships/image" Target="../media/image89.png"/><Relationship Id="rId26" Type="http://schemas.openxmlformats.org/officeDocument/2006/relationships/image" Target="../media/image90.png"/><Relationship Id="rId27" Type="http://schemas.openxmlformats.org/officeDocument/2006/relationships/image" Target="../media/image91.png"/><Relationship Id="rId28" Type="http://schemas.openxmlformats.org/officeDocument/2006/relationships/image" Target="../media/image92.png"/><Relationship Id="rId29" Type="http://schemas.openxmlformats.org/officeDocument/2006/relationships/image" Target="../media/image93.png"/><Relationship Id="rId30" Type="http://schemas.openxmlformats.org/officeDocument/2006/relationships/image" Target="../media/image94.png"/><Relationship Id="rId31" Type="http://schemas.openxmlformats.org/officeDocument/2006/relationships/image" Target="../media/image95.png"/><Relationship Id="rId32" Type="http://schemas.openxmlformats.org/officeDocument/2006/relationships/image" Target="../media/image96.png"/><Relationship Id="rId33" Type="http://schemas.openxmlformats.org/officeDocument/2006/relationships/slideLayout" Target="../slideLayouts/slideLayout25.xml"/><Relationship Id="rId3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2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25.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25.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slideLayout" Target="../slideLayouts/slideLayout25.xml"/><Relationship Id="rId7"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slideLayout" Target="../slideLayouts/slideLayout25.xml"/><Relationship Id="rId6"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slideLayout" Target="../slideLayouts/slideLayout13.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30.png"/><Relationship Id="rId29" Type="http://schemas.openxmlformats.org/officeDocument/2006/relationships/image" Target="../media/image31.png"/><Relationship Id="rId30" Type="http://schemas.openxmlformats.org/officeDocument/2006/relationships/image" Target="../media/image32.png"/><Relationship Id="rId31" Type="http://schemas.openxmlformats.org/officeDocument/2006/relationships/image" Target="../media/image33.png"/><Relationship Id="rId32" Type="http://schemas.openxmlformats.org/officeDocument/2006/relationships/image" Target="../media/image34.png"/><Relationship Id="rId33" Type="http://schemas.openxmlformats.org/officeDocument/2006/relationships/image" Target="../media/image35.png"/><Relationship Id="rId34" Type="http://schemas.openxmlformats.org/officeDocument/2006/relationships/image" Target="../media/image36.png"/><Relationship Id="rId35" Type="http://schemas.openxmlformats.org/officeDocument/2006/relationships/image" Target="../media/image37.png"/><Relationship Id="rId36" Type="http://schemas.openxmlformats.org/officeDocument/2006/relationships/image" Target="../media/image38.png"/><Relationship Id="rId37" Type="http://schemas.openxmlformats.org/officeDocument/2006/relationships/image" Target="../media/image39.png"/><Relationship Id="rId38" Type="http://schemas.openxmlformats.org/officeDocument/2006/relationships/image" Target="../media/image40.png"/><Relationship Id="rId39" Type="http://schemas.openxmlformats.org/officeDocument/2006/relationships/image" Target="../media/image41.png"/><Relationship Id="rId40" Type="http://schemas.openxmlformats.org/officeDocument/2006/relationships/image" Target="../media/image42.png"/><Relationship Id="rId41" Type="http://schemas.openxmlformats.org/officeDocument/2006/relationships/image" Target="../media/image43.png"/><Relationship Id="rId42" Type="http://schemas.openxmlformats.org/officeDocument/2006/relationships/slideLayout" Target="../slideLayouts/slideLayout25.xml"/><Relationship Id="rId4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png"/><Relationship Id="rId7" Type="http://schemas.openxmlformats.org/officeDocument/2006/relationships/image" Target="../media/image135.png"/><Relationship Id="rId8" Type="http://schemas.openxmlformats.org/officeDocument/2006/relationships/image" Target="../media/image136.png"/><Relationship Id="rId9" Type="http://schemas.openxmlformats.org/officeDocument/2006/relationships/image" Target="../media/image137.png"/><Relationship Id="rId10" Type="http://schemas.openxmlformats.org/officeDocument/2006/relationships/image" Target="../media/image138.png"/><Relationship Id="rId11" Type="http://schemas.openxmlformats.org/officeDocument/2006/relationships/image" Target="../media/image139.png"/><Relationship Id="rId12" Type="http://schemas.openxmlformats.org/officeDocument/2006/relationships/image" Target="../media/image140.png"/><Relationship Id="rId13" Type="http://schemas.openxmlformats.org/officeDocument/2006/relationships/image" Target="../media/image141.png"/><Relationship Id="rId14" Type="http://schemas.openxmlformats.org/officeDocument/2006/relationships/image" Target="../media/image142.wmf"/><Relationship Id="rId15" Type="http://schemas.openxmlformats.org/officeDocument/2006/relationships/image" Target="../media/image143.wmf"/><Relationship Id="rId16" Type="http://schemas.openxmlformats.org/officeDocument/2006/relationships/image" Target="../media/image144.wmf"/><Relationship Id="rId17" Type="http://schemas.openxmlformats.org/officeDocument/2006/relationships/image" Target="../media/image145.wmf"/><Relationship Id="rId18" Type="http://schemas.openxmlformats.org/officeDocument/2006/relationships/image" Target="../media/image146.wmf"/><Relationship Id="rId19" Type="http://schemas.openxmlformats.org/officeDocument/2006/relationships/image" Target="../media/image147.wmf"/><Relationship Id="rId20" Type="http://schemas.openxmlformats.org/officeDocument/2006/relationships/image" Target="../media/image148.wmf"/><Relationship Id="rId21" Type="http://schemas.openxmlformats.org/officeDocument/2006/relationships/image" Target="../media/image149.wmf"/><Relationship Id="rId22" Type="http://schemas.openxmlformats.org/officeDocument/2006/relationships/image" Target="../media/image150.wmf"/><Relationship Id="rId23" Type="http://schemas.openxmlformats.org/officeDocument/2006/relationships/image" Target="../media/image151.wmf"/><Relationship Id="rId24" Type="http://schemas.openxmlformats.org/officeDocument/2006/relationships/image" Target="../media/image152.png"/><Relationship Id="rId25"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wmf"/><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wmf"/><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40.xml"/>
</Relationships>
</file>

<file path=ppt/slides/_rels/slide36.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slideLayout" Target="../slideLayouts/slideLayout40.xml"/><Relationship Id="rId7"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40.xml"/>
</Relationships>
</file>

<file path=ppt/slides/_rels/slide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40.xml"/>
</Relationships>
</file>

<file path=ppt/slides/_rels/slide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25.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1630440" y="1745640"/>
            <a:ext cx="9143280" cy="2386800"/>
          </a:xfrm>
          <a:prstGeom prst="rect">
            <a:avLst/>
          </a:prstGeom>
          <a:noFill/>
          <a:ln w="0">
            <a:noFill/>
          </a:ln>
        </p:spPr>
        <p:txBody>
          <a:bodyPr lIns="0" rIns="0" tIns="0" bIns="0" anchor="b">
            <a:normAutofit/>
          </a:bodyPr>
          <a:p>
            <a:pPr algn="ctr">
              <a:lnSpc>
                <a:spcPct val="90000"/>
              </a:lnSpc>
              <a:buNone/>
            </a:pPr>
            <a:r>
              <a:rPr b="0" lang="en-US" sz="4800" spc="-1" strike="noStrike">
                <a:solidFill>
                  <a:srgbClr val="000000"/>
                </a:solidFill>
                <a:latin typeface="Arial Unicode MS"/>
                <a:ea typeface="Arial Unicode MS"/>
              </a:rPr>
              <a:t>N</a:t>
            </a:r>
            <a:r>
              <a:rPr b="0" lang="en-US" sz="4800" spc="-1" strike="noStrike">
                <a:solidFill>
                  <a:srgbClr val="000000"/>
                </a:solidFill>
                <a:latin typeface="Arial Unicode MS"/>
                <a:ea typeface="Arial Unicode MS"/>
              </a:rPr>
              <a:t>e</a:t>
            </a:r>
            <a:r>
              <a:rPr b="0" lang="en-US" sz="4800" spc="-1" strike="noStrike">
                <a:solidFill>
                  <a:srgbClr val="000000"/>
                </a:solidFill>
                <a:latin typeface="Arial Unicode MS"/>
                <a:ea typeface="Arial Unicode MS"/>
              </a:rPr>
              <a:t>t</a:t>
            </a:r>
            <a:r>
              <a:rPr b="0" lang="en-US" sz="4800" spc="-1" strike="noStrike">
                <a:solidFill>
                  <a:srgbClr val="000000"/>
                </a:solidFill>
                <a:latin typeface="Arial Unicode MS"/>
                <a:ea typeface="Arial Unicode MS"/>
              </a:rPr>
              <a:t>w</a:t>
            </a:r>
            <a:r>
              <a:rPr b="0" lang="en-US" sz="4800" spc="-1" strike="noStrike">
                <a:solidFill>
                  <a:srgbClr val="000000"/>
                </a:solidFill>
                <a:latin typeface="Arial Unicode MS"/>
                <a:ea typeface="Arial Unicode MS"/>
              </a:rPr>
              <a:t>o</a:t>
            </a:r>
            <a:r>
              <a:rPr b="0" lang="en-US" sz="4800" spc="-1" strike="noStrike">
                <a:solidFill>
                  <a:srgbClr val="000000"/>
                </a:solidFill>
                <a:latin typeface="Arial Unicode MS"/>
                <a:ea typeface="Arial Unicode MS"/>
              </a:rPr>
              <a:t>r</a:t>
            </a:r>
            <a:r>
              <a:rPr b="0" lang="en-US" sz="4800" spc="-1" strike="noStrike">
                <a:solidFill>
                  <a:srgbClr val="000000"/>
                </a:solidFill>
                <a:latin typeface="Arial Unicode MS"/>
                <a:ea typeface="Arial Unicode MS"/>
              </a:rPr>
              <a:t>k</a:t>
            </a:r>
            <a:r>
              <a:rPr b="0" lang="en-US" sz="4800" spc="-1" strike="noStrike">
                <a:solidFill>
                  <a:srgbClr val="000000"/>
                </a:solidFill>
                <a:latin typeface="Arial Unicode MS"/>
                <a:ea typeface="Arial Unicode MS"/>
              </a:rPr>
              <a:t>s</a:t>
            </a:r>
            <a:r>
              <a:rPr b="0" lang="en-US" sz="4800" spc="-1" strike="noStrike">
                <a:solidFill>
                  <a:srgbClr val="000000"/>
                </a:solidFill>
                <a:latin typeface="Arial Unicode MS"/>
                <a:ea typeface="Arial Unicode MS"/>
              </a:rPr>
              <a:t> </a:t>
            </a:r>
            <a:r>
              <a:rPr b="0" lang="en-US" sz="4800" spc="-1" strike="noStrike">
                <a:solidFill>
                  <a:srgbClr val="000000"/>
                </a:solidFill>
                <a:latin typeface="Arial Unicode MS"/>
                <a:ea typeface="Arial Unicode MS"/>
              </a:rPr>
              <a:t>&amp;</a:t>
            </a:r>
            <a:r>
              <a:rPr b="0" lang="en-US" sz="4800" spc="-1" strike="noStrike">
                <a:solidFill>
                  <a:srgbClr val="000000"/>
                </a:solidFill>
                <a:latin typeface="Arial Unicode MS"/>
                <a:ea typeface="Arial Unicode MS"/>
              </a:rPr>
              <a:t> </a:t>
            </a:r>
            <a:r>
              <a:rPr b="0" lang="en-US" sz="4800" spc="-1" strike="noStrike">
                <a:solidFill>
                  <a:srgbClr val="000000"/>
                </a:solidFill>
                <a:latin typeface="Arial Unicode MS"/>
                <a:ea typeface="Arial Unicode MS"/>
              </a:rPr>
              <a:t>S</a:t>
            </a:r>
            <a:r>
              <a:rPr b="0" lang="en-US" sz="4800" spc="-1" strike="noStrike">
                <a:solidFill>
                  <a:srgbClr val="000000"/>
                </a:solidFill>
                <a:latin typeface="Arial Unicode MS"/>
                <a:ea typeface="Arial Unicode MS"/>
              </a:rPr>
              <a:t>e</a:t>
            </a:r>
            <a:r>
              <a:rPr b="0" lang="en-US" sz="4800" spc="-1" strike="noStrike">
                <a:solidFill>
                  <a:srgbClr val="000000"/>
                </a:solidFill>
                <a:latin typeface="Arial Unicode MS"/>
                <a:ea typeface="Arial Unicode MS"/>
              </a:rPr>
              <a:t>c</a:t>
            </a:r>
            <a:r>
              <a:rPr b="0" lang="en-US" sz="4800" spc="-1" strike="noStrike">
                <a:solidFill>
                  <a:srgbClr val="000000"/>
                </a:solidFill>
                <a:latin typeface="Arial Unicode MS"/>
                <a:ea typeface="Arial Unicode MS"/>
              </a:rPr>
              <a:t>u</a:t>
            </a:r>
            <a:r>
              <a:rPr b="0" lang="en-US" sz="4800" spc="-1" strike="noStrike">
                <a:solidFill>
                  <a:srgbClr val="000000"/>
                </a:solidFill>
                <a:latin typeface="Arial Unicode MS"/>
                <a:ea typeface="Arial Unicode MS"/>
              </a:rPr>
              <a:t>r</a:t>
            </a:r>
            <a:r>
              <a:rPr b="0" lang="en-US" sz="4800" spc="-1" strike="noStrike">
                <a:solidFill>
                  <a:srgbClr val="000000"/>
                </a:solidFill>
                <a:latin typeface="Arial Unicode MS"/>
                <a:ea typeface="Arial Unicode MS"/>
              </a:rPr>
              <a:t>i</a:t>
            </a:r>
            <a:r>
              <a:rPr b="0" lang="en-US" sz="4800" spc="-1" strike="noStrike">
                <a:solidFill>
                  <a:srgbClr val="000000"/>
                </a:solidFill>
                <a:latin typeface="Arial Unicode MS"/>
                <a:ea typeface="Arial Unicode MS"/>
              </a:rPr>
              <a:t>t</a:t>
            </a:r>
            <a:r>
              <a:rPr b="0" lang="en-US" sz="4800" spc="-1" strike="noStrike">
                <a:solidFill>
                  <a:srgbClr val="000000"/>
                </a:solidFill>
                <a:latin typeface="Arial Unicode MS"/>
                <a:ea typeface="Arial Unicode MS"/>
              </a:rPr>
              <a:t>y</a:t>
            </a:r>
            <a:r>
              <a:rPr b="0" lang="en-US" sz="4800" spc="-1" strike="noStrike">
                <a:solidFill>
                  <a:srgbClr val="000000"/>
                </a:solidFill>
                <a:latin typeface="Arial Unicode MS"/>
                <a:ea typeface="Arial Unicode MS"/>
              </a:rPr>
              <a:t> </a:t>
            </a:r>
            <a:br>
              <a:rPr sz="4800"/>
            </a:br>
            <a:r>
              <a:rPr b="0" lang="en-US" sz="4800" spc="-1" strike="noStrike">
                <a:solidFill>
                  <a:srgbClr val="000000"/>
                </a:solidFill>
                <a:latin typeface="Arial Unicode MS"/>
                <a:ea typeface="Arial Unicode MS"/>
              </a:rPr>
              <a:t>L</a:t>
            </a:r>
            <a:r>
              <a:rPr b="0" lang="en-US" sz="4800" spc="-1" strike="noStrike">
                <a:solidFill>
                  <a:srgbClr val="000000"/>
                </a:solidFill>
                <a:latin typeface="Arial Unicode MS"/>
                <a:ea typeface="Arial Unicode MS"/>
              </a:rPr>
              <a:t>e</a:t>
            </a:r>
            <a:r>
              <a:rPr b="0" lang="en-US" sz="4800" spc="-1" strike="noStrike">
                <a:solidFill>
                  <a:srgbClr val="000000"/>
                </a:solidFill>
                <a:latin typeface="Arial Unicode MS"/>
                <a:ea typeface="Arial Unicode MS"/>
              </a:rPr>
              <a:t>c</a:t>
            </a:r>
            <a:r>
              <a:rPr b="0" lang="en-US" sz="4800" spc="-1" strike="noStrike">
                <a:solidFill>
                  <a:srgbClr val="000000"/>
                </a:solidFill>
                <a:latin typeface="Arial Unicode MS"/>
                <a:ea typeface="Arial Unicode MS"/>
              </a:rPr>
              <a:t>t</a:t>
            </a:r>
            <a:r>
              <a:rPr b="0" lang="en-US" sz="4800" spc="-1" strike="noStrike">
                <a:solidFill>
                  <a:srgbClr val="000000"/>
                </a:solidFill>
                <a:latin typeface="Arial Unicode MS"/>
                <a:ea typeface="Arial Unicode MS"/>
              </a:rPr>
              <a:t>u</a:t>
            </a:r>
            <a:r>
              <a:rPr b="0" lang="en-US" sz="4800" spc="-1" strike="noStrike">
                <a:solidFill>
                  <a:srgbClr val="000000"/>
                </a:solidFill>
                <a:latin typeface="Arial Unicode MS"/>
                <a:ea typeface="Arial Unicode MS"/>
              </a:rPr>
              <a:t>r</a:t>
            </a:r>
            <a:r>
              <a:rPr b="0" lang="en-US" sz="4800" spc="-1" strike="noStrike">
                <a:solidFill>
                  <a:srgbClr val="000000"/>
                </a:solidFill>
                <a:latin typeface="Arial Unicode MS"/>
                <a:ea typeface="Arial Unicode MS"/>
              </a:rPr>
              <a:t>e</a:t>
            </a:r>
            <a:r>
              <a:rPr b="0" lang="en-US" sz="4800" spc="-1" strike="noStrike">
                <a:solidFill>
                  <a:srgbClr val="000000"/>
                </a:solidFill>
                <a:latin typeface="Arial Unicode MS"/>
                <a:ea typeface="Arial Unicode MS"/>
              </a:rPr>
              <a:t>-</a:t>
            </a:r>
            <a:r>
              <a:rPr b="0" lang="en-US" sz="4800" spc="-1" strike="noStrike">
                <a:solidFill>
                  <a:srgbClr val="000000"/>
                </a:solidFill>
                <a:latin typeface="Arial Unicode MS"/>
                <a:ea typeface="Arial Unicode MS"/>
              </a:rPr>
              <a:t>1</a:t>
            </a:r>
            <a:endParaRPr b="0" lang="en-US" sz="4800" spc="-1" strike="noStrike">
              <a:latin typeface="Arial"/>
            </a:endParaRPr>
          </a:p>
        </p:txBody>
      </p:sp>
      <p:pic>
        <p:nvPicPr>
          <p:cNvPr id="254" name="Picture 2" descr=""/>
          <p:cNvPicPr/>
          <p:nvPr/>
        </p:nvPicPr>
        <p:blipFill>
          <a:blip r:embed="rId1"/>
          <a:stretch/>
        </p:blipFill>
        <p:spPr>
          <a:xfrm>
            <a:off x="10885680" y="472680"/>
            <a:ext cx="1017720" cy="539640"/>
          </a:xfrm>
          <a:prstGeom prst="rect">
            <a:avLst/>
          </a:prstGeom>
          <a:ln w="0">
            <a:noFill/>
          </a:ln>
        </p:spPr>
      </p:pic>
      <p:sp>
        <p:nvSpPr>
          <p:cNvPr id="255" name="TextBox 3"/>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a:ea typeface="DejaVu San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1" name="Picture 6" descr="f-pict"/>
          <p:cNvPicPr/>
          <p:nvPr/>
        </p:nvPicPr>
        <p:blipFill>
          <a:blip r:embed="rId1"/>
          <a:stretch/>
        </p:blipFill>
        <p:spPr>
          <a:xfrm>
            <a:off x="7827840" y="4950000"/>
            <a:ext cx="2370960" cy="1459800"/>
          </a:xfrm>
          <a:prstGeom prst="rect">
            <a:avLst/>
          </a:prstGeom>
          <a:ln w="0">
            <a:noFill/>
          </a:ln>
        </p:spPr>
      </p:pic>
      <p:sp>
        <p:nvSpPr>
          <p:cNvPr id="1022" name="PlaceHolder 1"/>
          <p:cNvSpPr>
            <a:spLocks noGrp="1"/>
          </p:cNvSpPr>
          <p:nvPr>
            <p:ph type="title"/>
          </p:nvPr>
        </p:nvSpPr>
        <p:spPr>
          <a:xfrm>
            <a:off x="2057400" y="244440"/>
            <a:ext cx="8381160" cy="87876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Physical Media: Coax, Fiber</a:t>
            </a:r>
            <a:endParaRPr b="0" lang="en-US" sz="3800" spc="-1" strike="noStrike">
              <a:latin typeface="Arial"/>
            </a:endParaRPr>
          </a:p>
        </p:txBody>
      </p:sp>
      <p:sp>
        <p:nvSpPr>
          <p:cNvPr id="1023" name="PlaceHolder 2"/>
          <p:cNvSpPr>
            <a:spLocks noGrp="1"/>
          </p:cNvSpPr>
          <p:nvPr>
            <p:ph/>
          </p:nvPr>
        </p:nvSpPr>
        <p:spPr>
          <a:xfrm>
            <a:off x="2057400" y="1371600"/>
            <a:ext cx="3961800" cy="4326840"/>
          </a:xfrm>
          <a:prstGeom prst="rect">
            <a:avLst/>
          </a:prstGeom>
          <a:noFill/>
          <a:ln w="0">
            <a:noFill/>
          </a:ln>
        </p:spPr>
        <p:txBody>
          <a:bodyPr lIns="0" rIns="0" tIns="0" bIns="0" anchor="t">
            <a:normAutofit/>
          </a:bodyPr>
          <a:p>
            <a:pPr marL="228600" indent="-228600">
              <a:lnSpc>
                <a:spcPct val="90000"/>
              </a:lnSpc>
              <a:spcBef>
                <a:spcPts val="1001"/>
              </a:spcBef>
              <a:buNone/>
              <a:tabLst>
                <a:tab algn="l" pos="0"/>
              </a:tabLst>
            </a:pPr>
            <a:r>
              <a:rPr b="0" i="1" lang="en-US" sz="2400" spc="-1" strike="noStrike">
                <a:solidFill>
                  <a:srgbClr val="000000"/>
                </a:solidFill>
                <a:latin typeface="Arial Unicode MS"/>
                <a:ea typeface="Arial Unicode MS"/>
              </a:rPr>
              <a:t>coaxial cable:</a:t>
            </a:r>
            <a:endParaRPr b="0" lang="en-US" sz="2400" spc="-1" strike="noStrike">
              <a:latin typeface="Arial"/>
            </a:endParaRPr>
          </a:p>
          <a:p>
            <a:pPr marL="287280" indent="-287280">
              <a:lnSpc>
                <a:spcPct val="90000"/>
              </a:lnSpc>
              <a:spcBef>
                <a:spcPts val="1001"/>
              </a:spcBef>
              <a:buClr>
                <a:srgbClr val="000000"/>
              </a:buClr>
              <a:buFont typeface="Wingdings" charset="2"/>
              <a:buChar char=""/>
              <a:tabLst>
                <a:tab algn="l" pos="0"/>
              </a:tabLst>
            </a:pPr>
            <a:r>
              <a:rPr b="0" lang="en-US" sz="2400" spc="-1" strike="noStrike">
                <a:solidFill>
                  <a:srgbClr val="000000"/>
                </a:solidFill>
                <a:latin typeface="Arial Unicode MS"/>
                <a:ea typeface="Arial Unicode MS"/>
              </a:rPr>
              <a:t>two concentric copper conductors</a:t>
            </a:r>
            <a:endParaRPr b="0" lang="en-US" sz="2400" spc="-1" strike="noStrike">
              <a:latin typeface="Arial"/>
            </a:endParaRPr>
          </a:p>
          <a:p>
            <a:pPr marL="287280" indent="-287280">
              <a:lnSpc>
                <a:spcPct val="90000"/>
              </a:lnSpc>
              <a:spcBef>
                <a:spcPts val="1001"/>
              </a:spcBef>
              <a:buClr>
                <a:srgbClr val="000000"/>
              </a:buClr>
              <a:buFont typeface="Wingdings" charset="2"/>
              <a:buChar char=""/>
              <a:tabLst>
                <a:tab algn="l" pos="0"/>
              </a:tabLst>
            </a:pPr>
            <a:r>
              <a:rPr b="0" lang="en-US" sz="2400" spc="-1" strike="noStrike">
                <a:solidFill>
                  <a:srgbClr val="000000"/>
                </a:solidFill>
                <a:latin typeface="Arial Unicode MS"/>
                <a:ea typeface="Arial Unicode MS"/>
              </a:rPr>
              <a:t>bidirectional</a:t>
            </a:r>
            <a:endParaRPr b="0" lang="en-US" sz="2400" spc="-1" strike="noStrike">
              <a:latin typeface="Arial"/>
            </a:endParaRPr>
          </a:p>
          <a:p>
            <a:pPr marL="287280" indent="-287280">
              <a:lnSpc>
                <a:spcPct val="90000"/>
              </a:lnSpc>
              <a:spcBef>
                <a:spcPts val="1001"/>
              </a:spcBef>
              <a:buClr>
                <a:srgbClr val="000000"/>
              </a:buClr>
              <a:buFont typeface="Wingdings" charset="2"/>
              <a:buChar char=""/>
              <a:tabLst>
                <a:tab algn="l" pos="0"/>
              </a:tabLst>
            </a:pPr>
            <a:r>
              <a:rPr b="0" lang="en-US" sz="2400" spc="-1" strike="noStrike">
                <a:solidFill>
                  <a:srgbClr val="000000"/>
                </a:solidFill>
                <a:latin typeface="Arial Unicode MS"/>
                <a:ea typeface="Arial Unicode MS"/>
              </a:rPr>
              <a:t>broadband:</a:t>
            </a:r>
            <a:endParaRPr b="0" lang="en-US" sz="2400" spc="-1" strike="noStrike">
              <a:latin typeface="Arial"/>
            </a:endParaRPr>
          </a:p>
          <a:p>
            <a:pPr lvl="1" marL="682560" indent="-225360">
              <a:lnSpc>
                <a:spcPct val="90000"/>
              </a:lnSpc>
              <a:spcBef>
                <a:spcPts val="499"/>
              </a:spcBef>
              <a:buClr>
                <a:srgbClr val="000000"/>
              </a:buClr>
              <a:buFont typeface="Arial"/>
              <a:buChar char="•"/>
              <a:tabLst>
                <a:tab algn="l" pos="0"/>
              </a:tabLst>
            </a:pPr>
            <a:r>
              <a:rPr b="0" lang="en-US" sz="2400" spc="-1" strike="noStrike">
                <a:solidFill>
                  <a:srgbClr val="000000"/>
                </a:solidFill>
                <a:latin typeface="Arial Unicode MS"/>
                <a:ea typeface="Arial Unicode MS"/>
              </a:rPr>
              <a:t>multiple channels on cable</a:t>
            </a:r>
            <a:endParaRPr b="0" lang="en-US" sz="2400" spc="-1" strike="noStrike">
              <a:latin typeface="Arial"/>
            </a:endParaRPr>
          </a:p>
          <a:p>
            <a:pPr lvl="1" marL="682560" indent="-225360">
              <a:lnSpc>
                <a:spcPct val="90000"/>
              </a:lnSpc>
              <a:spcBef>
                <a:spcPts val="499"/>
              </a:spcBef>
              <a:buClr>
                <a:srgbClr val="000000"/>
              </a:buClr>
              <a:buFont typeface="Arial"/>
              <a:buChar char="•"/>
              <a:tabLst>
                <a:tab algn="l" pos="0"/>
              </a:tabLst>
            </a:pPr>
            <a:r>
              <a:rPr b="0" lang="en-US" sz="2400" spc="-1" strike="noStrike">
                <a:solidFill>
                  <a:srgbClr val="000000"/>
                </a:solidFill>
                <a:latin typeface="Arial Unicode MS"/>
                <a:ea typeface="Arial Unicode MS"/>
              </a:rPr>
              <a:t>HFC</a:t>
            </a:r>
            <a:endParaRPr b="0" lang="en-US" sz="2400" spc="-1" strike="noStrike">
              <a:latin typeface="Arial"/>
            </a:endParaRPr>
          </a:p>
        </p:txBody>
      </p:sp>
      <p:pic>
        <p:nvPicPr>
          <p:cNvPr id="1024" name="Picture 4" descr="coax"/>
          <p:cNvPicPr/>
          <p:nvPr/>
        </p:nvPicPr>
        <p:blipFill>
          <a:blip r:embed="rId2"/>
          <a:stretch/>
        </p:blipFill>
        <p:spPr>
          <a:xfrm>
            <a:off x="2422440" y="3863880"/>
            <a:ext cx="2501280" cy="1085040"/>
          </a:xfrm>
          <a:prstGeom prst="rect">
            <a:avLst/>
          </a:prstGeom>
          <a:ln w="0">
            <a:noFill/>
          </a:ln>
        </p:spPr>
      </p:pic>
      <p:sp>
        <p:nvSpPr>
          <p:cNvPr id="1025" name="Rectangle 5"/>
          <p:cNvSpPr/>
          <p:nvPr/>
        </p:nvSpPr>
        <p:spPr>
          <a:xfrm>
            <a:off x="6191280" y="1317600"/>
            <a:ext cx="4230000" cy="343764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spcBef>
                <a:spcPts val="439"/>
              </a:spcBef>
              <a:buNone/>
              <a:tabLst>
                <a:tab algn="l" pos="0"/>
              </a:tabLst>
            </a:pPr>
            <a:r>
              <a:rPr b="0" i="1" lang="en-US" sz="2200" spc="-1" strike="noStrike">
                <a:solidFill>
                  <a:srgbClr val="000000"/>
                </a:solidFill>
                <a:latin typeface="Arial Unicode MS"/>
                <a:ea typeface="Arial Unicode MS"/>
              </a:rPr>
              <a:t>fiber optic cable:</a:t>
            </a:r>
            <a:endParaRPr b="0" lang="en-US" sz="2200" spc="-1" strike="noStrike">
              <a:latin typeface="Arial"/>
            </a:endParaRPr>
          </a:p>
          <a:p>
            <a:pPr marL="343080" indent="-343080">
              <a:lnSpc>
                <a:spcPct val="85000"/>
              </a:lnSpc>
              <a:spcBef>
                <a:spcPts val="439"/>
              </a:spcBef>
              <a:buClr>
                <a:srgbClr val="000099"/>
              </a:buClr>
              <a:buFont typeface="Wingdings" charset="2"/>
              <a:buChar char=""/>
              <a:tabLst>
                <a:tab algn="l" pos="0"/>
              </a:tabLst>
            </a:pPr>
            <a:r>
              <a:rPr b="0" lang="en-US" sz="2200" spc="-1" strike="noStrike">
                <a:solidFill>
                  <a:srgbClr val="000000"/>
                </a:solidFill>
                <a:latin typeface="Arial Unicode MS"/>
                <a:ea typeface="Arial Unicode MS"/>
              </a:rPr>
              <a:t>glass fiber carrying light pulses, each pulse a bit</a:t>
            </a:r>
            <a:endParaRPr b="0" lang="en-US" sz="2200" spc="-1" strike="noStrike">
              <a:latin typeface="Arial"/>
            </a:endParaRPr>
          </a:p>
          <a:p>
            <a:pPr marL="343080" indent="-343080">
              <a:lnSpc>
                <a:spcPct val="85000"/>
              </a:lnSpc>
              <a:spcBef>
                <a:spcPts val="439"/>
              </a:spcBef>
              <a:buClr>
                <a:srgbClr val="000099"/>
              </a:buClr>
              <a:buFont typeface="Wingdings" charset="2"/>
              <a:buChar char=""/>
              <a:tabLst>
                <a:tab algn="l" pos="0"/>
              </a:tabLst>
            </a:pPr>
            <a:r>
              <a:rPr b="0" lang="en-US" sz="2200" spc="-1" strike="noStrike">
                <a:solidFill>
                  <a:srgbClr val="000000"/>
                </a:solidFill>
                <a:latin typeface="Arial Unicode MS"/>
                <a:ea typeface="Arial Unicode MS"/>
              </a:rPr>
              <a:t>high-speed operation:</a:t>
            </a:r>
            <a:endParaRPr b="0" lang="en-US" sz="2200" spc="-1" strike="noStrike">
              <a:latin typeface="Arial"/>
            </a:endParaRPr>
          </a:p>
          <a:p>
            <a:pPr lvl="1" marL="682560" indent="-225360">
              <a:lnSpc>
                <a:spcPct val="85000"/>
              </a:lnSpc>
              <a:spcBef>
                <a:spcPts val="439"/>
              </a:spcBef>
              <a:buClr>
                <a:srgbClr val="000099"/>
              </a:buClr>
              <a:buFont typeface="Arial"/>
              <a:buChar char="•"/>
              <a:tabLst>
                <a:tab algn="l" pos="0"/>
              </a:tabLst>
            </a:pPr>
            <a:r>
              <a:rPr b="0" lang="en-US" sz="2200" spc="-1" strike="noStrike">
                <a:solidFill>
                  <a:srgbClr val="000000"/>
                </a:solidFill>
                <a:latin typeface="Arial Unicode MS"/>
                <a:ea typeface="Arial Unicode MS"/>
              </a:rPr>
              <a:t>high-speed point-to-point transmission (e.g., 10’s-100’s Gbps transmission rate)</a:t>
            </a:r>
            <a:endParaRPr b="0" lang="en-US" sz="2200" spc="-1" strike="noStrike">
              <a:latin typeface="Arial"/>
            </a:endParaRPr>
          </a:p>
          <a:p>
            <a:pPr marL="343080" indent="-343080">
              <a:lnSpc>
                <a:spcPct val="85000"/>
              </a:lnSpc>
              <a:spcBef>
                <a:spcPts val="439"/>
              </a:spcBef>
              <a:buClr>
                <a:srgbClr val="000099"/>
              </a:buClr>
              <a:buFont typeface="Wingdings" charset="2"/>
              <a:buChar char=""/>
              <a:tabLst>
                <a:tab algn="l" pos="0"/>
              </a:tabLst>
            </a:pPr>
            <a:r>
              <a:rPr b="0" lang="en-US" sz="2200" spc="-1" strike="noStrike">
                <a:solidFill>
                  <a:srgbClr val="000000"/>
                </a:solidFill>
                <a:latin typeface="Arial Unicode MS"/>
                <a:ea typeface="Arial Unicode MS"/>
              </a:rPr>
              <a:t>low error rate: </a:t>
            </a:r>
            <a:endParaRPr b="0" lang="en-US" sz="2200" spc="-1" strike="noStrike">
              <a:latin typeface="Arial"/>
            </a:endParaRPr>
          </a:p>
          <a:p>
            <a:pPr lvl="1" marL="682560" indent="-225360">
              <a:lnSpc>
                <a:spcPct val="85000"/>
              </a:lnSpc>
              <a:spcBef>
                <a:spcPts val="439"/>
              </a:spcBef>
              <a:buClr>
                <a:srgbClr val="000099"/>
              </a:buClr>
              <a:buFont typeface="Arial"/>
              <a:buChar char="•"/>
              <a:tabLst>
                <a:tab algn="l" pos="0"/>
              </a:tabLst>
            </a:pPr>
            <a:r>
              <a:rPr b="0" lang="en-US" sz="2200" spc="-1" strike="noStrike">
                <a:solidFill>
                  <a:srgbClr val="000000"/>
                </a:solidFill>
                <a:latin typeface="Arial Unicode MS"/>
                <a:ea typeface="Arial Unicode MS"/>
              </a:rPr>
              <a:t>repeaters spaced far apart </a:t>
            </a:r>
            <a:endParaRPr b="0" lang="en-US" sz="2200" spc="-1" strike="noStrike">
              <a:latin typeface="Arial"/>
            </a:endParaRPr>
          </a:p>
          <a:p>
            <a:pPr lvl="1" marL="682560" indent="-225360">
              <a:lnSpc>
                <a:spcPct val="85000"/>
              </a:lnSpc>
              <a:spcBef>
                <a:spcPts val="439"/>
              </a:spcBef>
              <a:buClr>
                <a:srgbClr val="000099"/>
              </a:buClr>
              <a:buFont typeface="Arial"/>
              <a:buChar char="•"/>
              <a:tabLst>
                <a:tab algn="l" pos="0"/>
              </a:tabLst>
            </a:pPr>
            <a:r>
              <a:rPr b="0" lang="en-US" sz="2200" spc="-1" strike="noStrike">
                <a:solidFill>
                  <a:srgbClr val="000000"/>
                </a:solidFill>
                <a:latin typeface="Arial Unicode MS"/>
                <a:ea typeface="Arial Unicode MS"/>
              </a:rPr>
              <a:t>immune to electromagnetic noise</a:t>
            </a:r>
            <a:endParaRPr b="0" lang="en-US" sz="2200" spc="-1" strike="noStrike">
              <a:latin typeface="Arial"/>
            </a:endParaRPr>
          </a:p>
        </p:txBody>
      </p:sp>
      <p:pic>
        <p:nvPicPr>
          <p:cNvPr id="1026" name="Picture 6" descr=""/>
          <p:cNvPicPr/>
          <p:nvPr/>
        </p:nvPicPr>
        <p:blipFill>
          <a:blip r:embed="rId3"/>
          <a:stretch/>
        </p:blipFill>
        <p:spPr>
          <a:xfrm>
            <a:off x="10885680" y="472680"/>
            <a:ext cx="1017720" cy="539640"/>
          </a:xfrm>
          <a:prstGeom prst="rect">
            <a:avLst/>
          </a:prstGeom>
          <a:ln w="0">
            <a:noFill/>
          </a:ln>
        </p:spPr>
      </p:pic>
      <p:sp>
        <p:nvSpPr>
          <p:cNvPr id="1027" name="TextBox 7"/>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a:ea typeface="DejaVu San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title"/>
          </p:nvPr>
        </p:nvSpPr>
        <p:spPr>
          <a:xfrm>
            <a:off x="2286000" y="171360"/>
            <a:ext cx="8381160" cy="114228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Physical Media: Radio</a:t>
            </a:r>
            <a:endParaRPr b="0" lang="en-US" sz="3800" spc="-1" strike="noStrike">
              <a:latin typeface="Arial"/>
            </a:endParaRPr>
          </a:p>
        </p:txBody>
      </p:sp>
      <p:sp>
        <p:nvSpPr>
          <p:cNvPr id="1029" name="PlaceHolder 2"/>
          <p:cNvSpPr>
            <a:spLocks noGrp="1"/>
          </p:cNvSpPr>
          <p:nvPr>
            <p:ph/>
          </p:nvPr>
        </p:nvSpPr>
        <p:spPr>
          <a:xfrm>
            <a:off x="2057400" y="1371600"/>
            <a:ext cx="3961800" cy="4876200"/>
          </a:xfrm>
          <a:prstGeom prst="rect">
            <a:avLst/>
          </a:prstGeom>
          <a:noFill/>
          <a:ln w="0">
            <a:noFill/>
          </a:ln>
        </p:spPr>
        <p:txBody>
          <a:bodyPr lIns="0" rIns="0" tIns="0" bIns="0" anchor="t">
            <a:normAutofit/>
          </a:bodyPr>
          <a:p>
            <a:pPr marL="287280" indent="-287280">
              <a:lnSpc>
                <a:spcPct val="90000"/>
              </a:lnSpc>
              <a:spcBef>
                <a:spcPts val="1001"/>
              </a:spcBef>
              <a:buClr>
                <a:srgbClr val="000000"/>
              </a:buClr>
              <a:buFont typeface="Arial"/>
              <a:buChar char="•"/>
            </a:pPr>
            <a:r>
              <a:rPr b="0" lang="en-US" sz="2400" spc="-1" strike="noStrike">
                <a:solidFill>
                  <a:srgbClr val="000000"/>
                </a:solidFill>
                <a:latin typeface="Arial Unicode MS"/>
                <a:ea typeface="Arial Unicode MS"/>
              </a:rPr>
              <a:t>signal carried in electromagnetic spectrum</a:t>
            </a:r>
            <a:endParaRPr b="0" lang="en-US" sz="2400" spc="-1" strike="noStrike">
              <a:latin typeface="Arial"/>
            </a:endParaRPr>
          </a:p>
          <a:p>
            <a:pPr marL="287280" indent="-287280">
              <a:lnSpc>
                <a:spcPct val="90000"/>
              </a:lnSpc>
              <a:spcBef>
                <a:spcPts val="1001"/>
              </a:spcBef>
              <a:buClr>
                <a:srgbClr val="000000"/>
              </a:buClr>
              <a:buFont typeface="Arial"/>
              <a:buChar char="•"/>
            </a:pPr>
            <a:r>
              <a:rPr b="0" lang="en-US" sz="2400" spc="-1" strike="noStrike">
                <a:solidFill>
                  <a:srgbClr val="000000"/>
                </a:solidFill>
                <a:latin typeface="Arial Unicode MS"/>
                <a:ea typeface="Arial Unicode MS"/>
              </a:rPr>
              <a:t>no physical “wire”</a:t>
            </a:r>
            <a:endParaRPr b="0" lang="en-US" sz="2400" spc="-1" strike="noStrike">
              <a:latin typeface="Arial"/>
            </a:endParaRPr>
          </a:p>
          <a:p>
            <a:pPr marL="287280" indent="-287280">
              <a:lnSpc>
                <a:spcPct val="90000"/>
              </a:lnSpc>
              <a:spcBef>
                <a:spcPts val="1001"/>
              </a:spcBef>
              <a:buClr>
                <a:srgbClr val="000000"/>
              </a:buClr>
              <a:buFont typeface="Arial"/>
              <a:buChar char="•"/>
            </a:pPr>
            <a:r>
              <a:rPr b="0" lang="en-US" sz="2400" spc="-1" strike="noStrike">
                <a:solidFill>
                  <a:srgbClr val="000000"/>
                </a:solidFill>
                <a:latin typeface="Arial Unicode MS"/>
                <a:ea typeface="Arial Unicode MS"/>
              </a:rPr>
              <a:t>bidirectional</a:t>
            </a:r>
            <a:endParaRPr b="0" lang="en-US" sz="2400" spc="-1" strike="noStrike">
              <a:latin typeface="Arial"/>
            </a:endParaRPr>
          </a:p>
          <a:p>
            <a:pPr marL="287280" indent="-287280">
              <a:lnSpc>
                <a:spcPct val="90000"/>
              </a:lnSpc>
              <a:spcBef>
                <a:spcPts val="1001"/>
              </a:spcBef>
              <a:buClr>
                <a:srgbClr val="000000"/>
              </a:buClr>
              <a:buFont typeface="Arial"/>
              <a:buChar char="•"/>
            </a:pPr>
            <a:r>
              <a:rPr b="0" lang="en-US" sz="2400" spc="-1" strike="noStrike">
                <a:solidFill>
                  <a:srgbClr val="000000"/>
                </a:solidFill>
                <a:latin typeface="Arial Unicode MS"/>
                <a:ea typeface="Arial Unicode MS"/>
              </a:rPr>
              <a:t>propagation environment effects:</a:t>
            </a:r>
            <a:endParaRPr b="0" lang="en-US" sz="2400" spc="-1" strike="noStrike">
              <a:latin typeface="Arial"/>
            </a:endParaRPr>
          </a:p>
          <a:p>
            <a:pPr lvl="1" marL="682560" indent="-225360">
              <a:lnSpc>
                <a:spcPct val="90000"/>
              </a:lnSpc>
              <a:spcBef>
                <a:spcPts val="499"/>
              </a:spcBef>
              <a:buClr>
                <a:srgbClr val="000000"/>
              </a:buClr>
              <a:buFont typeface="Arial"/>
              <a:buChar char="•"/>
            </a:pPr>
            <a:r>
              <a:rPr b="0" lang="en-US" sz="2400" spc="-1" strike="noStrike">
                <a:solidFill>
                  <a:srgbClr val="000000"/>
                </a:solidFill>
                <a:latin typeface="Arial Unicode MS"/>
                <a:ea typeface="Arial Unicode MS"/>
              </a:rPr>
              <a:t>reflection </a:t>
            </a:r>
            <a:endParaRPr b="0" lang="en-US" sz="2400" spc="-1" strike="noStrike">
              <a:latin typeface="Arial"/>
            </a:endParaRPr>
          </a:p>
          <a:p>
            <a:pPr lvl="1" marL="682560" indent="-225360">
              <a:lnSpc>
                <a:spcPct val="90000"/>
              </a:lnSpc>
              <a:spcBef>
                <a:spcPts val="499"/>
              </a:spcBef>
              <a:buClr>
                <a:srgbClr val="000000"/>
              </a:buClr>
              <a:buFont typeface="Arial"/>
              <a:buChar char="•"/>
            </a:pPr>
            <a:r>
              <a:rPr b="0" lang="en-US" sz="2400" spc="-1" strike="noStrike">
                <a:solidFill>
                  <a:srgbClr val="000000"/>
                </a:solidFill>
                <a:latin typeface="Arial Unicode MS"/>
                <a:ea typeface="Arial Unicode MS"/>
              </a:rPr>
              <a:t>obstruction by objects</a:t>
            </a:r>
            <a:endParaRPr b="0" lang="en-US" sz="2400" spc="-1" strike="noStrike">
              <a:latin typeface="Arial"/>
            </a:endParaRPr>
          </a:p>
          <a:p>
            <a:pPr lvl="1" marL="682560" indent="-225360">
              <a:lnSpc>
                <a:spcPct val="90000"/>
              </a:lnSpc>
              <a:spcBef>
                <a:spcPts val="499"/>
              </a:spcBef>
              <a:buClr>
                <a:srgbClr val="000000"/>
              </a:buClr>
              <a:buFont typeface="Arial"/>
              <a:buChar char="•"/>
            </a:pPr>
            <a:r>
              <a:rPr b="0" lang="en-US" sz="2400" spc="-1" strike="noStrike">
                <a:solidFill>
                  <a:srgbClr val="000000"/>
                </a:solidFill>
                <a:latin typeface="Arial Unicode MS"/>
                <a:ea typeface="Arial Unicode MS"/>
              </a:rPr>
              <a:t>interference</a:t>
            </a:r>
            <a:endParaRPr b="0" lang="en-US" sz="2400" spc="-1" strike="noStrike">
              <a:latin typeface="Arial"/>
            </a:endParaRPr>
          </a:p>
        </p:txBody>
      </p:sp>
      <p:sp>
        <p:nvSpPr>
          <p:cNvPr id="1030" name="Rectangle 4"/>
          <p:cNvSpPr/>
          <p:nvPr/>
        </p:nvSpPr>
        <p:spPr>
          <a:xfrm>
            <a:off x="6210360" y="1238400"/>
            <a:ext cx="4457160" cy="343764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spcBef>
                <a:spcPts val="439"/>
              </a:spcBef>
              <a:buNone/>
              <a:tabLst>
                <a:tab algn="l" pos="0"/>
              </a:tabLst>
            </a:pPr>
            <a:r>
              <a:rPr b="0" i="1" lang="en-US" sz="2200" spc="-1" strike="noStrike">
                <a:solidFill>
                  <a:srgbClr val="000000"/>
                </a:solidFill>
                <a:latin typeface="Arial Unicode MS"/>
                <a:ea typeface="Arial Unicode MS"/>
              </a:rPr>
              <a:t>radio link types:</a:t>
            </a:r>
            <a:endParaRPr b="0" lang="en-US" sz="2200" spc="-1" strike="noStrike">
              <a:latin typeface="Arial"/>
            </a:endParaRPr>
          </a:p>
          <a:p>
            <a:pPr marL="287280" indent="-287280">
              <a:lnSpc>
                <a:spcPct val="85000"/>
              </a:lnSpc>
              <a:spcBef>
                <a:spcPts val="439"/>
              </a:spcBef>
              <a:buClr>
                <a:srgbClr val="000099"/>
              </a:buClr>
              <a:buFont typeface="Wingdings" charset="2"/>
              <a:buChar char=""/>
              <a:tabLst>
                <a:tab algn="l" pos="0"/>
              </a:tabLst>
            </a:pPr>
            <a:r>
              <a:rPr b="0" lang="en-US" sz="2200" spc="-1" strike="noStrike">
                <a:solidFill>
                  <a:srgbClr val="000000"/>
                </a:solidFill>
                <a:latin typeface="Arial Unicode MS"/>
                <a:ea typeface="Arial Unicode MS"/>
              </a:rPr>
              <a:t>terrestrial  microwave</a:t>
            </a:r>
            <a:endParaRPr b="0" lang="en-US" sz="2200" spc="-1" strike="noStrike">
              <a:latin typeface="Arial"/>
            </a:endParaRPr>
          </a:p>
          <a:p>
            <a:pPr lvl="1" marL="682560" indent="-225360">
              <a:lnSpc>
                <a:spcPct val="85000"/>
              </a:lnSpc>
              <a:spcBef>
                <a:spcPts val="439"/>
              </a:spcBef>
              <a:buClr>
                <a:srgbClr val="000099"/>
              </a:buClr>
              <a:buFont typeface="Arial"/>
              <a:buChar char="•"/>
              <a:tabLst>
                <a:tab algn="l" pos="0"/>
              </a:tabLst>
            </a:pPr>
            <a:r>
              <a:rPr b="0" lang="en-US" sz="2200" spc="-1" strike="noStrike">
                <a:solidFill>
                  <a:srgbClr val="000000"/>
                </a:solidFill>
                <a:latin typeface="Arial Unicode MS"/>
                <a:ea typeface="Arial Unicode MS"/>
              </a:rPr>
              <a:t>e.g. up to 45 Mbps channels</a:t>
            </a:r>
            <a:endParaRPr b="0" lang="en-US" sz="2200" spc="-1" strike="noStrike">
              <a:latin typeface="Arial"/>
            </a:endParaRPr>
          </a:p>
          <a:p>
            <a:pPr marL="287280" indent="-287280">
              <a:lnSpc>
                <a:spcPct val="85000"/>
              </a:lnSpc>
              <a:spcBef>
                <a:spcPts val="439"/>
              </a:spcBef>
              <a:buClr>
                <a:srgbClr val="000099"/>
              </a:buClr>
              <a:buFont typeface="Wingdings" charset="2"/>
              <a:buChar char=""/>
              <a:tabLst>
                <a:tab algn="l" pos="0"/>
              </a:tabLst>
            </a:pPr>
            <a:r>
              <a:rPr b="0" lang="en-US" sz="2200" spc="-1" strike="noStrike">
                <a:solidFill>
                  <a:srgbClr val="000000"/>
                </a:solidFill>
                <a:latin typeface="Arial Unicode MS"/>
                <a:ea typeface="Arial Unicode MS"/>
              </a:rPr>
              <a:t>LAN (e.g., WiFi)</a:t>
            </a:r>
            <a:endParaRPr b="0" lang="en-US" sz="2200" spc="-1" strike="noStrike">
              <a:latin typeface="Arial"/>
            </a:endParaRPr>
          </a:p>
          <a:p>
            <a:pPr lvl="1" marL="682560" indent="-225360">
              <a:lnSpc>
                <a:spcPct val="85000"/>
              </a:lnSpc>
              <a:spcBef>
                <a:spcPts val="439"/>
              </a:spcBef>
              <a:buClr>
                <a:srgbClr val="000099"/>
              </a:buClr>
              <a:buFont typeface="Arial"/>
              <a:buChar char="•"/>
              <a:tabLst>
                <a:tab algn="l" pos="0"/>
              </a:tabLst>
            </a:pPr>
            <a:r>
              <a:rPr b="0" lang="en-US" sz="2200" spc="-1" strike="noStrike">
                <a:solidFill>
                  <a:srgbClr val="000000"/>
                </a:solidFill>
                <a:latin typeface="Arial Unicode MS"/>
                <a:ea typeface="Arial Unicode MS"/>
              </a:rPr>
              <a:t>54 Mbps</a:t>
            </a:r>
            <a:endParaRPr b="0" lang="en-US" sz="2200" spc="-1" strike="noStrike">
              <a:latin typeface="Arial"/>
            </a:endParaRPr>
          </a:p>
          <a:p>
            <a:pPr marL="287280" indent="-287280">
              <a:lnSpc>
                <a:spcPct val="85000"/>
              </a:lnSpc>
              <a:spcBef>
                <a:spcPts val="439"/>
              </a:spcBef>
              <a:buClr>
                <a:srgbClr val="000099"/>
              </a:buClr>
              <a:buFont typeface="Wingdings" charset="2"/>
              <a:buChar char=""/>
              <a:tabLst>
                <a:tab algn="l" pos="0"/>
              </a:tabLst>
            </a:pPr>
            <a:r>
              <a:rPr b="0" lang="en-US" sz="2200" spc="-1" strike="noStrike">
                <a:solidFill>
                  <a:srgbClr val="000000"/>
                </a:solidFill>
                <a:latin typeface="Arial Unicode MS"/>
                <a:ea typeface="Arial Unicode MS"/>
              </a:rPr>
              <a:t>wide-area (e.g., cellular)</a:t>
            </a:r>
            <a:endParaRPr b="0" lang="en-US" sz="2200" spc="-1" strike="noStrike">
              <a:latin typeface="Arial"/>
            </a:endParaRPr>
          </a:p>
          <a:p>
            <a:pPr lvl="1" marL="682560" indent="-225360">
              <a:lnSpc>
                <a:spcPct val="85000"/>
              </a:lnSpc>
              <a:spcBef>
                <a:spcPts val="439"/>
              </a:spcBef>
              <a:buClr>
                <a:srgbClr val="000099"/>
              </a:buClr>
              <a:buFont typeface="Arial"/>
              <a:buChar char="•"/>
              <a:tabLst>
                <a:tab algn="l" pos="0"/>
              </a:tabLst>
            </a:pPr>
            <a:r>
              <a:rPr b="0" lang="en-US" sz="2200" spc="-1" strike="noStrike">
                <a:solidFill>
                  <a:srgbClr val="000000"/>
                </a:solidFill>
                <a:latin typeface="Arial Unicode MS"/>
                <a:ea typeface="Arial Unicode MS"/>
              </a:rPr>
              <a:t>4G cellular: ~ 10 Mbps</a:t>
            </a:r>
            <a:endParaRPr b="0" lang="en-US" sz="2200" spc="-1" strike="noStrike">
              <a:latin typeface="Arial"/>
            </a:endParaRPr>
          </a:p>
          <a:p>
            <a:pPr marL="287280" indent="-287280">
              <a:lnSpc>
                <a:spcPct val="85000"/>
              </a:lnSpc>
              <a:spcBef>
                <a:spcPts val="439"/>
              </a:spcBef>
              <a:buClr>
                <a:srgbClr val="000099"/>
              </a:buClr>
              <a:buFont typeface="Wingdings" charset="2"/>
              <a:buChar char=""/>
              <a:tabLst>
                <a:tab algn="l" pos="0"/>
              </a:tabLst>
            </a:pPr>
            <a:r>
              <a:rPr b="0" lang="en-US" sz="2200" spc="-1" strike="noStrike">
                <a:solidFill>
                  <a:srgbClr val="000000"/>
                </a:solidFill>
                <a:latin typeface="Arial Unicode MS"/>
                <a:ea typeface="Arial Unicode MS"/>
              </a:rPr>
              <a:t>satellite</a:t>
            </a:r>
            <a:endParaRPr b="0" lang="en-US" sz="2200" spc="-1" strike="noStrike">
              <a:latin typeface="Arial"/>
            </a:endParaRPr>
          </a:p>
          <a:p>
            <a:pPr lvl="1" marL="800280" indent="-343080">
              <a:lnSpc>
                <a:spcPct val="85000"/>
              </a:lnSpc>
              <a:spcBef>
                <a:spcPts val="439"/>
              </a:spcBef>
              <a:buClr>
                <a:srgbClr val="000099"/>
              </a:buClr>
              <a:buFont typeface="Arial"/>
              <a:buChar char="•"/>
              <a:tabLst>
                <a:tab algn="l" pos="0"/>
              </a:tabLst>
            </a:pPr>
            <a:r>
              <a:rPr b="0" lang="en-US" sz="2200" spc="-1" strike="noStrike">
                <a:solidFill>
                  <a:srgbClr val="000000"/>
                </a:solidFill>
                <a:latin typeface="Arial Unicode MS"/>
                <a:ea typeface="Arial Unicode MS"/>
              </a:rPr>
              <a:t>Kbps to 45Mbps channel (or multiple smaller channels)</a:t>
            </a:r>
            <a:endParaRPr b="0" lang="en-US" sz="2200" spc="-1" strike="noStrike">
              <a:latin typeface="Arial"/>
            </a:endParaRPr>
          </a:p>
          <a:p>
            <a:pPr lvl="1" marL="800280" indent="-343080">
              <a:lnSpc>
                <a:spcPct val="85000"/>
              </a:lnSpc>
              <a:spcBef>
                <a:spcPts val="439"/>
              </a:spcBef>
              <a:buClr>
                <a:srgbClr val="000099"/>
              </a:buClr>
              <a:buFont typeface="Arial"/>
              <a:buChar char="•"/>
              <a:tabLst>
                <a:tab algn="l" pos="0"/>
              </a:tabLst>
            </a:pPr>
            <a:r>
              <a:rPr b="0" lang="en-US" sz="2200" spc="-1" strike="noStrike">
                <a:solidFill>
                  <a:srgbClr val="000000"/>
                </a:solidFill>
                <a:latin typeface="Arial Unicode MS"/>
                <a:ea typeface="Arial Unicode MS"/>
              </a:rPr>
              <a:t>270 msec end-end delay</a:t>
            </a:r>
            <a:endParaRPr b="0" lang="en-US" sz="2200" spc="-1" strike="noStrike">
              <a:latin typeface="Arial"/>
            </a:endParaRPr>
          </a:p>
          <a:p>
            <a:pPr lvl="1" marL="800280" indent="-343080">
              <a:lnSpc>
                <a:spcPct val="85000"/>
              </a:lnSpc>
              <a:spcBef>
                <a:spcPts val="439"/>
              </a:spcBef>
              <a:buClr>
                <a:srgbClr val="000099"/>
              </a:buClr>
              <a:buFont typeface="Arial"/>
              <a:buChar char="•"/>
              <a:tabLst>
                <a:tab algn="l" pos="0"/>
              </a:tabLst>
            </a:pPr>
            <a:r>
              <a:rPr b="0" lang="en-US" sz="2200" spc="-1" strike="noStrike">
                <a:solidFill>
                  <a:srgbClr val="000000"/>
                </a:solidFill>
                <a:latin typeface="Arial Unicode MS"/>
                <a:ea typeface="Arial Unicode MS"/>
              </a:rPr>
              <a:t>geosynchronous versus low altitude</a:t>
            </a:r>
            <a:endParaRPr b="0" lang="en-US" sz="2200" spc="-1" strike="noStrike">
              <a:latin typeface="Arial"/>
            </a:endParaRPr>
          </a:p>
        </p:txBody>
      </p:sp>
      <p:pic>
        <p:nvPicPr>
          <p:cNvPr id="1031" name="Picture 4" descr=""/>
          <p:cNvPicPr/>
          <p:nvPr/>
        </p:nvPicPr>
        <p:blipFill>
          <a:blip r:embed="rId1"/>
          <a:stretch/>
        </p:blipFill>
        <p:spPr>
          <a:xfrm>
            <a:off x="10885680" y="472680"/>
            <a:ext cx="1017720" cy="539640"/>
          </a:xfrm>
          <a:prstGeom prst="rect">
            <a:avLst/>
          </a:prstGeom>
          <a:ln w="0">
            <a:noFill/>
          </a:ln>
        </p:spPr>
      </p:pic>
      <p:sp>
        <p:nvSpPr>
          <p:cNvPr id="1032" name="TextBox 5"/>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PlaceHolder 1"/>
          <p:cNvSpPr>
            <a:spLocks noGrp="1"/>
          </p:cNvSpPr>
          <p:nvPr>
            <p:ph/>
          </p:nvPr>
        </p:nvSpPr>
        <p:spPr>
          <a:xfrm>
            <a:off x="863280" y="1490400"/>
            <a:ext cx="5263920" cy="4457160"/>
          </a:xfrm>
          <a:prstGeom prst="rect">
            <a:avLst/>
          </a:prstGeom>
          <a:noFill/>
          <a:ln w="0">
            <a:noFill/>
          </a:ln>
        </p:spPr>
        <p:txBody>
          <a:bodyPr lIns="0" rIns="0" tIns="0" bIns="0" anchor="t">
            <a:normAutofit/>
          </a:bodyPr>
          <a:p>
            <a:pPr marL="231840" indent="-231840">
              <a:lnSpc>
                <a:spcPct val="90000"/>
              </a:lnSpc>
              <a:spcBef>
                <a:spcPts val="1001"/>
              </a:spcBef>
              <a:buClr>
                <a:srgbClr val="000000"/>
              </a:buClr>
              <a:buFont typeface="Arial"/>
              <a:buChar char="•"/>
            </a:pPr>
            <a:r>
              <a:rPr b="0" i="1" lang="en-US" sz="2400" spc="-1" strike="noStrike">
                <a:solidFill>
                  <a:srgbClr val="000000"/>
                </a:solidFill>
                <a:latin typeface="Arial Unicode MS"/>
                <a:ea typeface="Arial Unicode MS"/>
              </a:rPr>
              <a:t>Internet: </a:t>
            </a:r>
            <a:r>
              <a:rPr b="0" lang="en-US" sz="2400" spc="-1" strike="noStrike">
                <a:solidFill>
                  <a:srgbClr val="000000"/>
                </a:solidFill>
                <a:latin typeface="Arial Unicode MS"/>
                <a:ea typeface="Arial Unicode MS"/>
              </a:rPr>
              <a:t>“network of networks”</a:t>
            </a:r>
            <a:endParaRPr b="0" lang="en-US" sz="2400" spc="-1" strike="noStrike">
              <a:latin typeface="Arial"/>
            </a:endParaRPr>
          </a:p>
          <a:p>
            <a:pPr lvl="1" marL="682560" indent="-225360">
              <a:lnSpc>
                <a:spcPct val="90000"/>
              </a:lnSpc>
              <a:spcBef>
                <a:spcPts val="499"/>
              </a:spcBef>
              <a:buClr>
                <a:srgbClr val="000000"/>
              </a:buClr>
              <a:buFont typeface="Arial"/>
              <a:buChar char="•"/>
            </a:pPr>
            <a:r>
              <a:rPr b="0" lang="en-US" sz="2400" spc="-1" strike="noStrike">
                <a:solidFill>
                  <a:srgbClr val="000000"/>
                </a:solidFill>
                <a:latin typeface="Arial Unicode MS"/>
                <a:ea typeface="Arial Unicode MS"/>
              </a:rPr>
              <a:t>Interconnected ISPs</a:t>
            </a:r>
            <a:endParaRPr b="0" lang="en-US" sz="2400" spc="-1" strike="noStrike">
              <a:latin typeface="Arial"/>
            </a:endParaRPr>
          </a:p>
          <a:p>
            <a:pPr marL="231840" indent="-231840">
              <a:lnSpc>
                <a:spcPct val="90000"/>
              </a:lnSpc>
              <a:spcBef>
                <a:spcPts val="1001"/>
              </a:spcBef>
              <a:buClr>
                <a:srgbClr val="000000"/>
              </a:buClr>
              <a:buFont typeface="Arial"/>
              <a:buChar char="•"/>
            </a:pPr>
            <a:r>
              <a:rPr b="0" i="1" lang="en-US" sz="2400" spc="-1" strike="noStrike">
                <a:solidFill>
                  <a:srgbClr val="000000"/>
                </a:solidFill>
                <a:latin typeface="Arial Unicode MS"/>
                <a:ea typeface="Arial Unicode MS"/>
              </a:rPr>
              <a:t>protocols</a:t>
            </a:r>
            <a:r>
              <a:rPr b="0" lang="en-US" sz="2400" spc="-1" strike="noStrike">
                <a:solidFill>
                  <a:srgbClr val="000000"/>
                </a:solidFill>
                <a:latin typeface="Arial Unicode MS"/>
                <a:ea typeface="Arial Unicode MS"/>
              </a:rPr>
              <a:t> control sending, receiving of messages</a:t>
            </a:r>
            <a:endParaRPr b="0" lang="en-US" sz="2400" spc="-1" strike="noStrike">
              <a:latin typeface="Arial"/>
            </a:endParaRPr>
          </a:p>
          <a:p>
            <a:pPr lvl="1" marL="682560" indent="-225360">
              <a:lnSpc>
                <a:spcPct val="90000"/>
              </a:lnSpc>
              <a:spcBef>
                <a:spcPts val="499"/>
              </a:spcBef>
              <a:buClr>
                <a:srgbClr val="000000"/>
              </a:buClr>
              <a:buFont typeface="Arial"/>
              <a:buChar char="•"/>
            </a:pPr>
            <a:r>
              <a:rPr b="0" lang="en-US" sz="2400" spc="-1" strike="noStrike">
                <a:solidFill>
                  <a:srgbClr val="000000"/>
                </a:solidFill>
                <a:latin typeface="Arial Unicode MS"/>
                <a:ea typeface="Arial Unicode MS"/>
              </a:rPr>
              <a:t>e.g., TCP, IP, HTTP, Skype,  802.11</a:t>
            </a:r>
            <a:endParaRPr b="0" lang="en-US" sz="2400" spc="-1" strike="noStrike">
              <a:latin typeface="Arial"/>
            </a:endParaRPr>
          </a:p>
          <a:p>
            <a:pPr marL="231840" indent="-231840">
              <a:lnSpc>
                <a:spcPct val="90000"/>
              </a:lnSpc>
              <a:spcBef>
                <a:spcPts val="1001"/>
              </a:spcBef>
              <a:buClr>
                <a:srgbClr val="000000"/>
              </a:buClr>
              <a:buFont typeface="Arial"/>
              <a:buChar char="•"/>
            </a:pPr>
            <a:r>
              <a:rPr b="0" i="1" lang="en-US" sz="2400" spc="-1" strike="noStrike">
                <a:solidFill>
                  <a:srgbClr val="000000"/>
                </a:solidFill>
                <a:latin typeface="Arial Unicode MS"/>
                <a:ea typeface="Arial Unicode MS"/>
              </a:rPr>
              <a:t>Internet  standards</a:t>
            </a:r>
            <a:endParaRPr b="0" lang="en-US" sz="2400" spc="-1" strike="noStrike">
              <a:latin typeface="Arial"/>
            </a:endParaRPr>
          </a:p>
          <a:p>
            <a:pPr lvl="1" marL="682560" indent="-225360">
              <a:lnSpc>
                <a:spcPct val="90000"/>
              </a:lnSpc>
              <a:spcBef>
                <a:spcPts val="499"/>
              </a:spcBef>
              <a:buClr>
                <a:srgbClr val="000000"/>
              </a:buClr>
              <a:buFont typeface="Arial"/>
              <a:buChar char="•"/>
            </a:pPr>
            <a:r>
              <a:rPr b="0" lang="en-US" sz="2400" spc="-1" strike="noStrike">
                <a:solidFill>
                  <a:srgbClr val="000000"/>
                </a:solidFill>
                <a:latin typeface="Arial Unicode MS"/>
                <a:ea typeface="Arial Unicode MS"/>
              </a:rPr>
              <a:t>RFC: Request for comments</a:t>
            </a:r>
            <a:endParaRPr b="0" lang="en-US" sz="2400" spc="-1" strike="noStrike">
              <a:latin typeface="Arial"/>
            </a:endParaRPr>
          </a:p>
          <a:p>
            <a:pPr lvl="1" marL="682560" indent="-225360">
              <a:lnSpc>
                <a:spcPct val="90000"/>
              </a:lnSpc>
              <a:spcBef>
                <a:spcPts val="499"/>
              </a:spcBef>
              <a:buClr>
                <a:srgbClr val="000000"/>
              </a:buClr>
              <a:buFont typeface="Arial"/>
              <a:buChar char="•"/>
            </a:pPr>
            <a:r>
              <a:rPr b="0" lang="en-US" sz="2400" spc="-1" strike="noStrike">
                <a:solidFill>
                  <a:srgbClr val="000000"/>
                </a:solidFill>
                <a:latin typeface="Arial Unicode MS"/>
                <a:ea typeface="Arial Unicode MS"/>
              </a:rPr>
              <a:t>IETF: Internet Engineering Task Force</a:t>
            </a:r>
            <a:endParaRPr b="0" lang="en-US" sz="2400" spc="-1" strike="noStrike">
              <a:latin typeface="Arial"/>
            </a:endParaRPr>
          </a:p>
        </p:txBody>
      </p:sp>
      <p:sp>
        <p:nvSpPr>
          <p:cNvPr id="1034" name="Rectangle 2"/>
          <p:cNvSpPr/>
          <p:nvPr/>
        </p:nvSpPr>
        <p:spPr>
          <a:xfrm>
            <a:off x="1051560" y="342360"/>
            <a:ext cx="8381160" cy="9360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3800" spc="-1" strike="noStrike">
                <a:solidFill>
                  <a:srgbClr val="000000"/>
                </a:solidFill>
                <a:latin typeface="Arial Unicode MS"/>
                <a:ea typeface="Arial Unicode MS"/>
              </a:rPr>
              <a:t>What is the Internet?</a:t>
            </a:r>
            <a:endParaRPr b="0" lang="en-US" sz="3800" spc="-1" strike="noStrike">
              <a:latin typeface="Arial"/>
            </a:endParaRPr>
          </a:p>
        </p:txBody>
      </p:sp>
      <p:grpSp>
        <p:nvGrpSpPr>
          <p:cNvPr id="1035" name="Group 979"/>
          <p:cNvGrpSpPr/>
          <p:nvPr/>
        </p:nvGrpSpPr>
        <p:grpSpPr>
          <a:xfrm>
            <a:off x="6291720" y="1384200"/>
            <a:ext cx="4593240" cy="4739400"/>
            <a:chOff x="6291720" y="1384200"/>
            <a:chExt cx="4593240" cy="4739400"/>
          </a:xfrm>
        </p:grpSpPr>
        <p:sp>
          <p:nvSpPr>
            <p:cNvPr id="1036" name="Freeform 416"/>
            <p:cNvSpPr/>
            <p:nvPr/>
          </p:nvSpPr>
          <p:spPr>
            <a:xfrm>
              <a:off x="8647200" y="2001960"/>
              <a:ext cx="2237760" cy="1124640"/>
            </a:xfrm>
            <a:custGeom>
              <a:avLst/>
              <a:gdLst/>
              <a:ahLst/>
              <a:rect l="l" t="t"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0">
              <a:gsLst>
                <a:gs pos="0">
                  <a:srgbClr val="00ccff"/>
                </a:gs>
                <a:gs pos="100000">
                  <a:srgbClr val="ffffff"/>
                </a:gs>
              </a:gsLst>
              <a:lin ang="0"/>
            </a:gradFill>
            <a:ln w="0">
              <a:noFill/>
            </a:ln>
          </p:spPr>
          <p:style>
            <a:lnRef idx="0"/>
            <a:fillRef idx="0"/>
            <a:effectRef idx="0"/>
            <a:fontRef idx="minor"/>
          </p:style>
        </p:sp>
        <p:sp>
          <p:nvSpPr>
            <p:cNvPr id="1037" name="Freeform 415"/>
            <p:cNvSpPr/>
            <p:nvPr/>
          </p:nvSpPr>
          <p:spPr>
            <a:xfrm>
              <a:off x="8622720" y="3527280"/>
              <a:ext cx="1699560" cy="673920"/>
            </a:xfrm>
            <a:custGeom>
              <a:avLst/>
              <a:gdLst/>
              <a:ahLst/>
              <a:rect l="l" t="t"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0">
              <a:noFill/>
            </a:ln>
          </p:spPr>
          <p:style>
            <a:lnRef idx="0"/>
            <a:fillRef idx="0"/>
            <a:effectRef idx="0"/>
            <a:fontRef idx="minor"/>
          </p:style>
        </p:sp>
        <p:sp>
          <p:nvSpPr>
            <p:cNvPr id="1038" name="Freeform 665"/>
            <p:cNvSpPr/>
            <p:nvPr/>
          </p:nvSpPr>
          <p:spPr>
            <a:xfrm>
              <a:off x="6291720" y="1712880"/>
              <a:ext cx="2246040" cy="10710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grpSp>
          <p:nvGrpSpPr>
            <p:cNvPr id="1039" name="Group 666"/>
            <p:cNvGrpSpPr/>
            <p:nvPr/>
          </p:nvGrpSpPr>
          <p:grpSpPr>
            <a:xfrm>
              <a:off x="6456960" y="2980440"/>
              <a:ext cx="1886760" cy="932760"/>
              <a:chOff x="6456960" y="2980440"/>
              <a:chExt cx="1886760" cy="932760"/>
            </a:xfrm>
          </p:grpSpPr>
          <p:sp>
            <p:nvSpPr>
              <p:cNvPr id="1040" name="Rectangle 667"/>
              <p:cNvSpPr/>
              <p:nvPr/>
            </p:nvSpPr>
            <p:spPr>
              <a:xfrm>
                <a:off x="6759360" y="3244320"/>
                <a:ext cx="1276200" cy="668880"/>
              </a:xfrm>
              <a:prstGeom prst="rect">
                <a:avLst/>
              </a:prstGeom>
              <a:solidFill>
                <a:srgbClr val="00ccff"/>
              </a:solidFill>
              <a:ln w="0">
                <a:noFill/>
              </a:ln>
            </p:spPr>
            <p:style>
              <a:lnRef idx="0"/>
              <a:fillRef idx="0"/>
              <a:effectRef idx="0"/>
              <a:fontRef idx="minor"/>
            </p:style>
          </p:sp>
          <p:sp>
            <p:nvSpPr>
              <p:cNvPr id="1041" name="AutoShape 668"/>
              <p:cNvSpPr/>
              <p:nvPr/>
            </p:nvSpPr>
            <p:spPr>
              <a:xfrm>
                <a:off x="6456960" y="2980440"/>
                <a:ext cx="1886760" cy="317160"/>
              </a:xfrm>
              <a:prstGeom prst="triangle">
                <a:avLst>
                  <a:gd name="adj" fmla="val 50000"/>
                </a:avLst>
              </a:prstGeom>
              <a:solidFill>
                <a:srgbClr val="00ccff"/>
              </a:solidFill>
              <a:ln w="0">
                <a:noFill/>
              </a:ln>
            </p:spPr>
            <p:style>
              <a:lnRef idx="0"/>
              <a:fillRef idx="0"/>
              <a:effectRef idx="0"/>
              <a:fontRef idx="minor"/>
            </p:style>
          </p:sp>
        </p:grpSp>
        <p:sp>
          <p:nvSpPr>
            <p:cNvPr id="1042" name="Freeform 669"/>
            <p:cNvSpPr/>
            <p:nvPr/>
          </p:nvSpPr>
          <p:spPr>
            <a:xfrm>
              <a:off x="6501240" y="4331520"/>
              <a:ext cx="4172400" cy="1664640"/>
            </a:xfrm>
            <a:custGeom>
              <a:avLst/>
              <a:gdLst/>
              <a:ahLst/>
              <a:rect l="l" t="t"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0">
              <a:noFill/>
            </a:ln>
          </p:spPr>
          <p:style>
            <a:lnRef idx="0"/>
            <a:fillRef idx="0"/>
            <a:effectRef idx="0"/>
            <a:fontRef idx="minor"/>
          </p:style>
        </p:sp>
        <p:sp>
          <p:nvSpPr>
            <p:cNvPr id="1043" name="Line 670"/>
            <p:cNvSpPr/>
            <p:nvPr/>
          </p:nvSpPr>
          <p:spPr>
            <a:xfrm flipV="1">
              <a:off x="9979920" y="4893480"/>
              <a:ext cx="139680" cy="677520"/>
            </a:xfrm>
            <a:prstGeom prst="line">
              <a:avLst/>
            </a:prstGeom>
            <a:ln w="12700">
              <a:solidFill>
                <a:srgbClr val="000000"/>
              </a:solidFill>
              <a:round/>
            </a:ln>
          </p:spPr>
          <p:style>
            <a:lnRef idx="0"/>
            <a:fillRef idx="0"/>
            <a:effectRef idx="0"/>
            <a:fontRef idx="minor"/>
          </p:style>
        </p:sp>
        <p:sp>
          <p:nvSpPr>
            <p:cNvPr id="1044" name="Line 671"/>
            <p:cNvSpPr/>
            <p:nvPr/>
          </p:nvSpPr>
          <p:spPr>
            <a:xfrm>
              <a:off x="9846360" y="5484600"/>
              <a:ext cx="110880" cy="3240"/>
            </a:xfrm>
            <a:prstGeom prst="line">
              <a:avLst/>
            </a:prstGeom>
            <a:ln w="12700">
              <a:solidFill>
                <a:srgbClr val="e7e6e6"/>
              </a:solidFill>
              <a:round/>
            </a:ln>
          </p:spPr>
          <p:style>
            <a:lnRef idx="0"/>
            <a:fillRef idx="0"/>
            <a:effectRef idx="0"/>
            <a:fontRef idx="minor"/>
          </p:style>
        </p:sp>
        <p:sp>
          <p:nvSpPr>
            <p:cNvPr id="1045" name="Line 672"/>
            <p:cNvSpPr/>
            <p:nvPr/>
          </p:nvSpPr>
          <p:spPr>
            <a:xfrm>
              <a:off x="10082880" y="5173560"/>
              <a:ext cx="114480" cy="360"/>
            </a:xfrm>
            <a:prstGeom prst="line">
              <a:avLst/>
            </a:prstGeom>
            <a:ln w="12700">
              <a:solidFill>
                <a:srgbClr val="000000"/>
              </a:solidFill>
              <a:round/>
            </a:ln>
          </p:spPr>
          <p:style>
            <a:lnRef idx="0"/>
            <a:fillRef idx="0"/>
            <a:effectRef idx="0"/>
            <a:fontRef idx="minor"/>
          </p:style>
        </p:sp>
        <p:sp>
          <p:nvSpPr>
            <p:cNvPr id="1046" name="Line 674"/>
            <p:cNvSpPr/>
            <p:nvPr/>
          </p:nvSpPr>
          <p:spPr>
            <a:xfrm>
              <a:off x="7453800" y="4776480"/>
              <a:ext cx="281520" cy="100080"/>
            </a:xfrm>
            <a:prstGeom prst="line">
              <a:avLst/>
            </a:prstGeom>
            <a:ln w="12700">
              <a:solidFill>
                <a:srgbClr val="000000"/>
              </a:solidFill>
              <a:round/>
            </a:ln>
          </p:spPr>
          <p:style>
            <a:lnRef idx="0"/>
            <a:fillRef idx="0"/>
            <a:effectRef idx="0"/>
            <a:fontRef idx="minor"/>
          </p:style>
        </p:sp>
        <p:sp>
          <p:nvSpPr>
            <p:cNvPr id="1047" name="Line 675"/>
            <p:cNvSpPr/>
            <p:nvPr/>
          </p:nvSpPr>
          <p:spPr>
            <a:xfrm flipV="1">
              <a:off x="7119000" y="5038560"/>
              <a:ext cx="527760" cy="74520"/>
            </a:xfrm>
            <a:prstGeom prst="line">
              <a:avLst/>
            </a:prstGeom>
            <a:ln w="12700">
              <a:solidFill>
                <a:srgbClr val="000000"/>
              </a:solidFill>
              <a:round/>
            </a:ln>
          </p:spPr>
          <p:style>
            <a:lnRef idx="0"/>
            <a:fillRef idx="0"/>
            <a:effectRef idx="0"/>
            <a:fontRef idx="minor"/>
          </p:style>
        </p:sp>
        <p:sp>
          <p:nvSpPr>
            <p:cNvPr id="1048" name="Line 678"/>
            <p:cNvSpPr/>
            <p:nvPr/>
          </p:nvSpPr>
          <p:spPr>
            <a:xfrm flipH="1">
              <a:off x="7669440" y="5101920"/>
              <a:ext cx="186840" cy="169920"/>
            </a:xfrm>
            <a:prstGeom prst="line">
              <a:avLst/>
            </a:prstGeom>
            <a:ln w="12700">
              <a:solidFill>
                <a:srgbClr val="000000"/>
              </a:solidFill>
              <a:round/>
            </a:ln>
          </p:spPr>
          <p:style>
            <a:lnRef idx="0"/>
            <a:fillRef idx="0"/>
            <a:effectRef idx="0"/>
            <a:fontRef idx="minor"/>
          </p:style>
        </p:sp>
        <p:sp>
          <p:nvSpPr>
            <p:cNvPr id="1049" name="Line 679"/>
            <p:cNvSpPr/>
            <p:nvPr/>
          </p:nvSpPr>
          <p:spPr>
            <a:xfrm flipH="1" flipV="1">
              <a:off x="8082360" y="5109840"/>
              <a:ext cx="98640" cy="163800"/>
            </a:xfrm>
            <a:prstGeom prst="line">
              <a:avLst/>
            </a:prstGeom>
            <a:ln w="12700">
              <a:solidFill>
                <a:srgbClr val="000000"/>
              </a:solidFill>
              <a:round/>
            </a:ln>
          </p:spPr>
          <p:style>
            <a:lnRef idx="0"/>
            <a:fillRef idx="0"/>
            <a:effectRef idx="0"/>
            <a:fontRef idx="minor"/>
          </p:style>
        </p:sp>
        <p:sp>
          <p:nvSpPr>
            <p:cNvPr id="1050" name="Line 680"/>
            <p:cNvSpPr/>
            <p:nvPr/>
          </p:nvSpPr>
          <p:spPr>
            <a:xfrm>
              <a:off x="8285400" y="5055840"/>
              <a:ext cx="651240" cy="270000"/>
            </a:xfrm>
            <a:prstGeom prst="line">
              <a:avLst/>
            </a:prstGeom>
            <a:ln w="12700">
              <a:solidFill>
                <a:srgbClr val="000000"/>
              </a:solidFill>
              <a:round/>
            </a:ln>
          </p:spPr>
          <p:style>
            <a:lnRef idx="0"/>
            <a:fillRef idx="0"/>
            <a:effectRef idx="0"/>
            <a:fontRef idx="minor"/>
          </p:style>
        </p:sp>
        <p:sp>
          <p:nvSpPr>
            <p:cNvPr id="1051" name="Line 682"/>
            <p:cNvSpPr/>
            <p:nvPr/>
          </p:nvSpPr>
          <p:spPr>
            <a:xfrm>
              <a:off x="7692120" y="3551040"/>
              <a:ext cx="360" cy="106560"/>
            </a:xfrm>
            <a:prstGeom prst="line">
              <a:avLst/>
            </a:prstGeom>
            <a:ln w="19050">
              <a:solidFill>
                <a:srgbClr val="000000"/>
              </a:solidFill>
              <a:round/>
            </a:ln>
          </p:spPr>
          <p:style>
            <a:lnRef idx="0"/>
            <a:fillRef idx="0"/>
            <a:effectRef idx="0"/>
            <a:fontRef idx="minor"/>
          </p:style>
        </p:sp>
        <p:sp>
          <p:nvSpPr>
            <p:cNvPr id="1052" name="Line 683"/>
            <p:cNvSpPr/>
            <p:nvPr/>
          </p:nvSpPr>
          <p:spPr>
            <a:xfrm flipV="1">
              <a:off x="7182720" y="3736800"/>
              <a:ext cx="217800" cy="3240"/>
            </a:xfrm>
            <a:prstGeom prst="line">
              <a:avLst/>
            </a:prstGeom>
            <a:ln w="19050">
              <a:solidFill>
                <a:srgbClr val="000000"/>
              </a:solidFill>
              <a:round/>
            </a:ln>
          </p:spPr>
          <p:style>
            <a:lnRef idx="0"/>
            <a:fillRef idx="0"/>
            <a:effectRef idx="0"/>
            <a:fontRef idx="minor"/>
          </p:style>
        </p:sp>
        <p:pic>
          <p:nvPicPr>
            <p:cNvPr id="1053" name="Picture 684" descr="access_point_stylized_small"/>
            <p:cNvPicPr/>
            <p:nvPr/>
          </p:nvPicPr>
          <p:blipFill>
            <a:blip r:embed="rId1"/>
            <a:stretch/>
          </p:blipFill>
          <p:spPr>
            <a:xfrm>
              <a:off x="6858360" y="3548160"/>
              <a:ext cx="477720" cy="305640"/>
            </a:xfrm>
            <a:prstGeom prst="rect">
              <a:avLst/>
            </a:prstGeom>
            <a:ln w="0">
              <a:noFill/>
            </a:ln>
          </p:spPr>
        </p:pic>
        <p:sp>
          <p:nvSpPr>
            <p:cNvPr id="1054" name="Line 685"/>
            <p:cNvSpPr/>
            <p:nvPr/>
          </p:nvSpPr>
          <p:spPr>
            <a:xfrm>
              <a:off x="9850320" y="5481360"/>
              <a:ext cx="110880" cy="3240"/>
            </a:xfrm>
            <a:prstGeom prst="line">
              <a:avLst/>
            </a:prstGeom>
            <a:ln w="12700">
              <a:solidFill>
                <a:srgbClr val="e7e6e6"/>
              </a:solidFill>
              <a:round/>
            </a:ln>
          </p:spPr>
          <p:style>
            <a:lnRef idx="0"/>
            <a:fillRef idx="0"/>
            <a:effectRef idx="0"/>
            <a:fontRef idx="minor"/>
          </p:style>
        </p:sp>
        <p:sp>
          <p:nvSpPr>
            <p:cNvPr id="1055" name="Line 686"/>
            <p:cNvSpPr/>
            <p:nvPr/>
          </p:nvSpPr>
          <p:spPr>
            <a:xfrm flipV="1">
              <a:off x="7186680" y="3733560"/>
              <a:ext cx="217800" cy="3240"/>
            </a:xfrm>
            <a:prstGeom prst="line">
              <a:avLst/>
            </a:prstGeom>
            <a:ln w="19050">
              <a:solidFill>
                <a:srgbClr val="000000"/>
              </a:solidFill>
              <a:round/>
            </a:ln>
          </p:spPr>
          <p:style>
            <a:lnRef idx="0"/>
            <a:fillRef idx="0"/>
            <a:effectRef idx="0"/>
            <a:fontRef idx="minor"/>
          </p:style>
        </p:sp>
        <p:pic>
          <p:nvPicPr>
            <p:cNvPr id="1056" name="Picture 708" descr="access_point_stylized_small"/>
            <p:cNvPicPr/>
            <p:nvPr/>
          </p:nvPicPr>
          <p:blipFill>
            <a:blip r:embed="rId2"/>
            <a:stretch/>
          </p:blipFill>
          <p:spPr>
            <a:xfrm>
              <a:off x="6860520" y="3546360"/>
              <a:ext cx="477720" cy="305640"/>
            </a:xfrm>
            <a:prstGeom prst="rect">
              <a:avLst/>
            </a:prstGeom>
            <a:ln w="0">
              <a:noFill/>
            </a:ln>
          </p:spPr>
        </p:pic>
        <p:sp>
          <p:nvSpPr>
            <p:cNvPr id="1057" name="Line 711"/>
            <p:cNvSpPr/>
            <p:nvPr/>
          </p:nvSpPr>
          <p:spPr>
            <a:xfrm>
              <a:off x="9129600" y="3816000"/>
              <a:ext cx="211680" cy="120960"/>
            </a:xfrm>
            <a:prstGeom prst="line">
              <a:avLst/>
            </a:prstGeom>
            <a:ln w="9525">
              <a:solidFill>
                <a:srgbClr val="e7e6e6"/>
              </a:solidFill>
              <a:round/>
            </a:ln>
          </p:spPr>
          <p:style>
            <a:lnRef idx="0"/>
            <a:fillRef idx="0"/>
            <a:effectRef idx="0"/>
            <a:fontRef idx="minor"/>
          </p:style>
        </p:sp>
        <p:sp>
          <p:nvSpPr>
            <p:cNvPr id="1058" name="Line 712"/>
            <p:cNvSpPr/>
            <p:nvPr/>
          </p:nvSpPr>
          <p:spPr>
            <a:xfrm>
              <a:off x="9254880" y="3736800"/>
              <a:ext cx="361440" cy="360"/>
            </a:xfrm>
            <a:prstGeom prst="line">
              <a:avLst/>
            </a:prstGeom>
            <a:ln w="9525">
              <a:solidFill>
                <a:srgbClr val="e7e6e6"/>
              </a:solidFill>
              <a:round/>
            </a:ln>
          </p:spPr>
          <p:style>
            <a:lnRef idx="0"/>
            <a:fillRef idx="0"/>
            <a:effectRef idx="0"/>
            <a:fontRef idx="minor"/>
          </p:style>
        </p:sp>
        <p:sp>
          <p:nvSpPr>
            <p:cNvPr id="1059" name="Line 713"/>
            <p:cNvSpPr/>
            <p:nvPr/>
          </p:nvSpPr>
          <p:spPr>
            <a:xfrm flipV="1">
              <a:off x="9560880" y="3822480"/>
              <a:ext cx="174600" cy="104760"/>
            </a:xfrm>
            <a:prstGeom prst="line">
              <a:avLst/>
            </a:prstGeom>
            <a:ln w="9525">
              <a:solidFill>
                <a:srgbClr val="e7e6e6"/>
              </a:solidFill>
              <a:round/>
            </a:ln>
          </p:spPr>
          <p:style>
            <a:lnRef idx="0"/>
            <a:fillRef idx="0"/>
            <a:effectRef idx="0"/>
            <a:fontRef idx="minor"/>
          </p:style>
        </p:sp>
        <p:sp>
          <p:nvSpPr>
            <p:cNvPr id="1060" name="Line 714"/>
            <p:cNvSpPr/>
            <p:nvPr/>
          </p:nvSpPr>
          <p:spPr>
            <a:xfrm>
              <a:off x="8258760" y="2590560"/>
              <a:ext cx="659520" cy="3240"/>
            </a:xfrm>
            <a:prstGeom prst="line">
              <a:avLst/>
            </a:prstGeom>
            <a:ln w="9525">
              <a:solidFill>
                <a:srgbClr val="000000"/>
              </a:solidFill>
              <a:round/>
            </a:ln>
          </p:spPr>
          <p:style>
            <a:lnRef idx="0"/>
            <a:fillRef idx="0"/>
            <a:effectRef idx="0"/>
            <a:fontRef idx="minor"/>
          </p:style>
        </p:sp>
        <p:sp>
          <p:nvSpPr>
            <p:cNvPr id="1061" name="Line 715"/>
            <p:cNvSpPr/>
            <p:nvPr/>
          </p:nvSpPr>
          <p:spPr>
            <a:xfrm>
              <a:off x="9080280" y="4700520"/>
              <a:ext cx="505440" cy="183960"/>
            </a:xfrm>
            <a:prstGeom prst="line">
              <a:avLst/>
            </a:prstGeom>
            <a:ln w="12700">
              <a:solidFill>
                <a:srgbClr val="000000"/>
              </a:solidFill>
              <a:round/>
            </a:ln>
          </p:spPr>
          <p:style>
            <a:lnRef idx="0"/>
            <a:fillRef idx="0"/>
            <a:effectRef idx="0"/>
            <a:fontRef idx="minor"/>
          </p:style>
        </p:sp>
        <p:sp>
          <p:nvSpPr>
            <p:cNvPr id="1062" name="Line 716"/>
            <p:cNvSpPr/>
            <p:nvPr/>
          </p:nvSpPr>
          <p:spPr>
            <a:xfrm flipV="1">
              <a:off x="8277480" y="4687560"/>
              <a:ext cx="416880" cy="198720"/>
            </a:xfrm>
            <a:prstGeom prst="line">
              <a:avLst/>
            </a:prstGeom>
            <a:ln w="12700">
              <a:solidFill>
                <a:srgbClr val="000000"/>
              </a:solidFill>
              <a:round/>
            </a:ln>
          </p:spPr>
          <p:style>
            <a:lnRef idx="0"/>
            <a:fillRef idx="0"/>
            <a:effectRef idx="0"/>
            <a:fontRef idx="minor"/>
          </p:style>
        </p:sp>
        <p:sp>
          <p:nvSpPr>
            <p:cNvPr id="1063" name="Line 717"/>
            <p:cNvSpPr/>
            <p:nvPr/>
          </p:nvSpPr>
          <p:spPr>
            <a:xfrm>
              <a:off x="8332920" y="4979880"/>
              <a:ext cx="1256760" cy="360"/>
            </a:xfrm>
            <a:prstGeom prst="line">
              <a:avLst/>
            </a:prstGeom>
            <a:ln w="12700">
              <a:solidFill>
                <a:srgbClr val="000000"/>
              </a:solidFill>
              <a:round/>
            </a:ln>
          </p:spPr>
          <p:style>
            <a:lnRef idx="0"/>
            <a:fillRef idx="0"/>
            <a:effectRef idx="0"/>
            <a:fontRef idx="minor"/>
          </p:style>
        </p:sp>
        <p:sp>
          <p:nvSpPr>
            <p:cNvPr id="1064" name="Line 718"/>
            <p:cNvSpPr/>
            <p:nvPr/>
          </p:nvSpPr>
          <p:spPr>
            <a:xfrm flipV="1">
              <a:off x="9363600" y="2495520"/>
              <a:ext cx="160200" cy="87120"/>
            </a:xfrm>
            <a:prstGeom prst="line">
              <a:avLst/>
            </a:prstGeom>
            <a:ln w="9525">
              <a:solidFill>
                <a:srgbClr val="e7e6e6"/>
              </a:solidFill>
              <a:round/>
            </a:ln>
          </p:spPr>
          <p:style>
            <a:lnRef idx="0"/>
            <a:fillRef idx="0"/>
            <a:effectRef idx="0"/>
            <a:fontRef idx="minor"/>
          </p:style>
        </p:sp>
        <p:sp>
          <p:nvSpPr>
            <p:cNvPr id="1065" name="Line 719"/>
            <p:cNvSpPr/>
            <p:nvPr/>
          </p:nvSpPr>
          <p:spPr>
            <a:xfrm>
              <a:off x="9141840" y="2668320"/>
              <a:ext cx="360" cy="82800"/>
            </a:xfrm>
            <a:prstGeom prst="line">
              <a:avLst/>
            </a:prstGeom>
            <a:ln w="9525">
              <a:solidFill>
                <a:srgbClr val="969696"/>
              </a:solidFill>
              <a:round/>
            </a:ln>
          </p:spPr>
          <p:style>
            <a:lnRef idx="0"/>
            <a:fillRef idx="0"/>
            <a:effectRef idx="0"/>
            <a:fontRef idx="minor"/>
          </p:style>
        </p:sp>
        <p:sp>
          <p:nvSpPr>
            <p:cNvPr id="1066" name="Line 720"/>
            <p:cNvSpPr/>
            <p:nvPr/>
          </p:nvSpPr>
          <p:spPr>
            <a:xfrm flipV="1">
              <a:off x="9363600" y="2565360"/>
              <a:ext cx="340920" cy="288720"/>
            </a:xfrm>
            <a:prstGeom prst="line">
              <a:avLst/>
            </a:prstGeom>
            <a:ln w="9525">
              <a:solidFill>
                <a:srgbClr val="e7e6e6"/>
              </a:solidFill>
              <a:round/>
            </a:ln>
          </p:spPr>
          <p:style>
            <a:lnRef idx="0"/>
            <a:fillRef idx="0"/>
            <a:effectRef idx="0"/>
            <a:fontRef idx="minor"/>
          </p:style>
        </p:sp>
        <p:sp>
          <p:nvSpPr>
            <p:cNvPr id="1067" name="Line 721"/>
            <p:cNvSpPr/>
            <p:nvPr/>
          </p:nvSpPr>
          <p:spPr>
            <a:xfrm>
              <a:off x="9836280" y="2563560"/>
              <a:ext cx="360" cy="196920"/>
            </a:xfrm>
            <a:prstGeom prst="line">
              <a:avLst/>
            </a:prstGeom>
            <a:ln w="9525">
              <a:solidFill>
                <a:srgbClr val="e7e6e6"/>
              </a:solidFill>
              <a:round/>
            </a:ln>
          </p:spPr>
          <p:style>
            <a:lnRef idx="0"/>
            <a:fillRef idx="0"/>
            <a:effectRef idx="0"/>
            <a:fontRef idx="minor"/>
          </p:style>
        </p:sp>
        <p:sp>
          <p:nvSpPr>
            <p:cNvPr id="1068" name="Line 722"/>
            <p:cNvSpPr/>
            <p:nvPr/>
          </p:nvSpPr>
          <p:spPr>
            <a:xfrm>
              <a:off x="9388440" y="2869920"/>
              <a:ext cx="244440" cy="360"/>
            </a:xfrm>
            <a:prstGeom prst="line">
              <a:avLst/>
            </a:prstGeom>
            <a:ln w="9525">
              <a:solidFill>
                <a:srgbClr val="e7e6e6"/>
              </a:solidFill>
              <a:round/>
            </a:ln>
          </p:spPr>
          <p:style>
            <a:lnRef idx="0"/>
            <a:fillRef idx="0"/>
            <a:effectRef idx="0"/>
            <a:fontRef idx="minor"/>
          </p:style>
        </p:sp>
        <p:sp>
          <p:nvSpPr>
            <p:cNvPr id="1069" name="Line 723"/>
            <p:cNvSpPr/>
            <p:nvPr/>
          </p:nvSpPr>
          <p:spPr>
            <a:xfrm>
              <a:off x="10105200" y="2860560"/>
              <a:ext cx="230040" cy="360"/>
            </a:xfrm>
            <a:prstGeom prst="line">
              <a:avLst/>
            </a:prstGeom>
            <a:ln w="9525">
              <a:solidFill>
                <a:srgbClr val="e7e6e6"/>
              </a:solidFill>
              <a:round/>
            </a:ln>
          </p:spPr>
          <p:style>
            <a:lnRef idx="0"/>
            <a:fillRef idx="0"/>
            <a:effectRef idx="0"/>
            <a:fontRef idx="minor"/>
          </p:style>
        </p:sp>
        <p:sp>
          <p:nvSpPr>
            <p:cNvPr id="1070" name="Line 724"/>
            <p:cNvSpPr/>
            <p:nvPr/>
          </p:nvSpPr>
          <p:spPr>
            <a:xfrm flipH="1">
              <a:off x="9000360" y="2936520"/>
              <a:ext cx="127080" cy="704880"/>
            </a:xfrm>
            <a:prstGeom prst="line">
              <a:avLst/>
            </a:prstGeom>
            <a:ln w="9525">
              <a:solidFill>
                <a:srgbClr val="969696"/>
              </a:solidFill>
              <a:round/>
            </a:ln>
          </p:spPr>
          <p:style>
            <a:lnRef idx="0"/>
            <a:fillRef idx="0"/>
            <a:effectRef idx="0"/>
            <a:fontRef idx="minor"/>
          </p:style>
        </p:sp>
        <p:sp>
          <p:nvSpPr>
            <p:cNvPr id="1071" name="Line 725"/>
            <p:cNvSpPr/>
            <p:nvPr/>
          </p:nvSpPr>
          <p:spPr>
            <a:xfrm flipH="1">
              <a:off x="9766440" y="2936520"/>
              <a:ext cx="143640" cy="727200"/>
            </a:xfrm>
            <a:prstGeom prst="line">
              <a:avLst/>
            </a:prstGeom>
            <a:ln w="9525">
              <a:solidFill>
                <a:srgbClr val="e7e6e6"/>
              </a:solidFill>
              <a:round/>
            </a:ln>
          </p:spPr>
          <p:style>
            <a:lnRef idx="0"/>
            <a:fillRef idx="0"/>
            <a:effectRef idx="0"/>
            <a:fontRef idx="minor"/>
          </p:style>
        </p:sp>
        <p:sp>
          <p:nvSpPr>
            <p:cNvPr id="1072" name="Line 726"/>
            <p:cNvSpPr/>
            <p:nvPr/>
          </p:nvSpPr>
          <p:spPr>
            <a:xfrm flipV="1">
              <a:off x="8969400" y="4078080"/>
              <a:ext cx="293760" cy="436680"/>
            </a:xfrm>
            <a:prstGeom prst="line">
              <a:avLst/>
            </a:prstGeom>
            <a:ln w="9525">
              <a:solidFill>
                <a:srgbClr val="e7e6e6"/>
              </a:solidFill>
              <a:round/>
            </a:ln>
          </p:spPr>
          <p:style>
            <a:lnRef idx="0"/>
            <a:fillRef idx="0"/>
            <a:effectRef idx="0"/>
            <a:fontRef idx="minor"/>
          </p:style>
        </p:sp>
        <p:sp>
          <p:nvSpPr>
            <p:cNvPr id="1073" name="Line 727"/>
            <p:cNvSpPr/>
            <p:nvPr/>
          </p:nvSpPr>
          <p:spPr>
            <a:xfrm>
              <a:off x="10357560" y="2858760"/>
              <a:ext cx="230040" cy="360"/>
            </a:xfrm>
            <a:prstGeom prst="line">
              <a:avLst/>
            </a:prstGeom>
            <a:ln w="9525">
              <a:solidFill>
                <a:srgbClr val="e7e6e6"/>
              </a:solidFill>
              <a:prstDash val="dash"/>
              <a:round/>
            </a:ln>
          </p:spPr>
          <p:style>
            <a:lnRef idx="0"/>
            <a:fillRef idx="0"/>
            <a:effectRef idx="0"/>
            <a:fontRef idx="minor"/>
          </p:style>
        </p:sp>
        <p:sp>
          <p:nvSpPr>
            <p:cNvPr id="1074" name="Line 728"/>
            <p:cNvSpPr/>
            <p:nvPr/>
          </p:nvSpPr>
          <p:spPr>
            <a:xfrm>
              <a:off x="7698240" y="2406600"/>
              <a:ext cx="197280" cy="95040"/>
            </a:xfrm>
            <a:prstGeom prst="line">
              <a:avLst/>
            </a:prstGeom>
            <a:ln w="19050">
              <a:solidFill>
                <a:srgbClr val="000000"/>
              </a:solidFill>
              <a:round/>
            </a:ln>
          </p:spPr>
          <p:style>
            <a:lnRef idx="0"/>
            <a:fillRef idx="0"/>
            <a:effectRef idx="0"/>
            <a:fontRef idx="minor"/>
          </p:style>
        </p:sp>
        <p:sp>
          <p:nvSpPr>
            <p:cNvPr id="1075" name="Oval 407"/>
            <p:cNvSpPr/>
            <p:nvPr/>
          </p:nvSpPr>
          <p:spPr>
            <a:xfrm>
              <a:off x="7782480" y="2565360"/>
              <a:ext cx="500400" cy="9468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1076" name="Rectangle 410"/>
            <p:cNvSpPr/>
            <p:nvPr/>
          </p:nvSpPr>
          <p:spPr>
            <a:xfrm>
              <a:off x="7782480" y="2556000"/>
              <a:ext cx="502560" cy="5796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1077" name="Oval 411"/>
            <p:cNvSpPr/>
            <p:nvPr/>
          </p:nvSpPr>
          <p:spPr>
            <a:xfrm>
              <a:off x="7780680" y="2490840"/>
              <a:ext cx="500400" cy="11052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1078" name="Group 732"/>
            <p:cNvGrpSpPr/>
            <p:nvPr/>
          </p:nvGrpSpPr>
          <p:grpSpPr>
            <a:xfrm>
              <a:off x="7881120" y="2519280"/>
              <a:ext cx="282600" cy="51840"/>
              <a:chOff x="7881120" y="2519280"/>
              <a:chExt cx="282600" cy="51840"/>
            </a:xfrm>
          </p:grpSpPr>
          <p:sp>
            <p:nvSpPr>
              <p:cNvPr id="1079" name="Freeform 733"/>
              <p:cNvSpPr/>
              <p:nvPr/>
            </p:nvSpPr>
            <p:spPr>
              <a:xfrm>
                <a:off x="7881120" y="2519280"/>
                <a:ext cx="282600" cy="5184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1080" name="Freeform 734"/>
              <p:cNvSpPr/>
              <p:nvPr/>
            </p:nvSpPr>
            <p:spPr>
              <a:xfrm>
                <a:off x="7894080" y="2519280"/>
                <a:ext cx="257040" cy="5184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1081" name="Line 735"/>
            <p:cNvSpPr/>
            <p:nvPr/>
          </p:nvSpPr>
          <p:spPr>
            <a:xfrm>
              <a:off x="7782480" y="2543040"/>
              <a:ext cx="360" cy="74520"/>
            </a:xfrm>
            <a:prstGeom prst="line">
              <a:avLst/>
            </a:prstGeom>
            <a:ln w="9525">
              <a:solidFill>
                <a:srgbClr val="000000"/>
              </a:solidFill>
              <a:round/>
            </a:ln>
          </p:spPr>
          <p:style>
            <a:lnRef idx="0"/>
            <a:fillRef idx="0"/>
            <a:effectRef idx="0"/>
            <a:fontRef idx="minor"/>
          </p:style>
        </p:sp>
        <p:sp>
          <p:nvSpPr>
            <p:cNvPr id="1082" name="Line 736"/>
            <p:cNvSpPr/>
            <p:nvPr/>
          </p:nvSpPr>
          <p:spPr>
            <a:xfrm>
              <a:off x="8281440" y="2546280"/>
              <a:ext cx="360" cy="73080"/>
            </a:xfrm>
            <a:prstGeom prst="line">
              <a:avLst/>
            </a:prstGeom>
            <a:ln w="9525">
              <a:solidFill>
                <a:srgbClr val="e7e6e6"/>
              </a:solidFill>
              <a:round/>
            </a:ln>
          </p:spPr>
          <p:style>
            <a:lnRef idx="0"/>
            <a:fillRef idx="0"/>
            <a:effectRef idx="0"/>
            <a:fontRef idx="minor"/>
          </p:style>
        </p:sp>
        <p:grpSp>
          <p:nvGrpSpPr>
            <p:cNvPr id="1083" name="Group 737"/>
            <p:cNvGrpSpPr/>
            <p:nvPr/>
          </p:nvGrpSpPr>
          <p:grpSpPr>
            <a:xfrm>
              <a:off x="8879400" y="2494080"/>
              <a:ext cx="504360" cy="173880"/>
              <a:chOff x="8879400" y="2494080"/>
              <a:chExt cx="504360" cy="173880"/>
            </a:xfrm>
          </p:grpSpPr>
          <p:sp>
            <p:nvSpPr>
              <p:cNvPr id="1084" name="Oval 407"/>
              <p:cNvSpPr/>
              <p:nvPr/>
            </p:nvSpPr>
            <p:spPr>
              <a:xfrm>
                <a:off x="8881200" y="2570760"/>
                <a:ext cx="500400" cy="972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1085" name="Rectangle 410"/>
              <p:cNvSpPr/>
              <p:nvPr/>
            </p:nvSpPr>
            <p:spPr>
              <a:xfrm>
                <a:off x="8881200" y="2561040"/>
                <a:ext cx="502560" cy="5976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1086" name="Oval 411"/>
              <p:cNvSpPr/>
              <p:nvPr/>
            </p:nvSpPr>
            <p:spPr>
              <a:xfrm>
                <a:off x="8879400" y="2494080"/>
                <a:ext cx="500400" cy="1134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1087" name="Group 741"/>
              <p:cNvGrpSpPr/>
              <p:nvPr/>
            </p:nvGrpSpPr>
            <p:grpSpPr>
              <a:xfrm>
                <a:off x="8979840" y="2523240"/>
                <a:ext cx="282600" cy="53280"/>
                <a:chOff x="8979840" y="2523240"/>
                <a:chExt cx="282600" cy="53280"/>
              </a:xfrm>
            </p:grpSpPr>
            <p:sp>
              <p:nvSpPr>
                <p:cNvPr id="1088" name="Freeform 742"/>
                <p:cNvSpPr/>
                <p:nvPr/>
              </p:nvSpPr>
              <p:spPr>
                <a:xfrm>
                  <a:off x="8979840" y="2523240"/>
                  <a:ext cx="282600" cy="5328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1089" name="Freeform 743"/>
                <p:cNvSpPr/>
                <p:nvPr/>
              </p:nvSpPr>
              <p:spPr>
                <a:xfrm>
                  <a:off x="8992800" y="2523240"/>
                  <a:ext cx="257040" cy="5328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1090" name="Line 744"/>
              <p:cNvSpPr/>
              <p:nvPr/>
            </p:nvSpPr>
            <p:spPr>
              <a:xfrm>
                <a:off x="8881200" y="2547720"/>
                <a:ext cx="360" cy="76680"/>
              </a:xfrm>
              <a:prstGeom prst="line">
                <a:avLst/>
              </a:prstGeom>
              <a:ln w="9525">
                <a:solidFill>
                  <a:srgbClr val="e7e6e6"/>
                </a:solidFill>
                <a:round/>
              </a:ln>
            </p:spPr>
            <p:style>
              <a:lnRef idx="0"/>
              <a:fillRef idx="0"/>
              <a:effectRef idx="0"/>
              <a:fontRef idx="minor"/>
            </p:style>
          </p:sp>
          <p:sp>
            <p:nvSpPr>
              <p:cNvPr id="1091" name="Line 745"/>
              <p:cNvSpPr/>
              <p:nvPr/>
            </p:nvSpPr>
            <p:spPr>
              <a:xfrm>
                <a:off x="9380160" y="2550960"/>
                <a:ext cx="360" cy="74880"/>
              </a:xfrm>
              <a:prstGeom prst="line">
                <a:avLst/>
              </a:prstGeom>
              <a:ln w="9525">
                <a:solidFill>
                  <a:srgbClr val="e7e6e6"/>
                </a:solidFill>
                <a:round/>
              </a:ln>
            </p:spPr>
            <p:style>
              <a:lnRef idx="0"/>
              <a:fillRef idx="0"/>
              <a:effectRef idx="0"/>
              <a:fontRef idx="minor"/>
            </p:style>
          </p:sp>
        </p:grpSp>
        <p:grpSp>
          <p:nvGrpSpPr>
            <p:cNvPr id="1092" name="Group 746"/>
            <p:cNvGrpSpPr/>
            <p:nvPr/>
          </p:nvGrpSpPr>
          <p:grpSpPr>
            <a:xfrm>
              <a:off x="8893800" y="2757600"/>
              <a:ext cx="504360" cy="173880"/>
              <a:chOff x="8893800" y="2757600"/>
              <a:chExt cx="504360" cy="173880"/>
            </a:xfrm>
          </p:grpSpPr>
          <p:sp>
            <p:nvSpPr>
              <p:cNvPr id="1093" name="Oval 407"/>
              <p:cNvSpPr/>
              <p:nvPr/>
            </p:nvSpPr>
            <p:spPr>
              <a:xfrm>
                <a:off x="8895600" y="2834280"/>
                <a:ext cx="500400" cy="972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1094" name="Rectangle 410"/>
              <p:cNvSpPr/>
              <p:nvPr/>
            </p:nvSpPr>
            <p:spPr>
              <a:xfrm>
                <a:off x="8895600" y="2824560"/>
                <a:ext cx="502560" cy="5976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1095" name="Oval 411"/>
              <p:cNvSpPr/>
              <p:nvPr/>
            </p:nvSpPr>
            <p:spPr>
              <a:xfrm>
                <a:off x="8893800" y="2757600"/>
                <a:ext cx="500400" cy="1134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1096" name="Group 750"/>
              <p:cNvGrpSpPr/>
              <p:nvPr/>
            </p:nvGrpSpPr>
            <p:grpSpPr>
              <a:xfrm>
                <a:off x="8994240" y="2786760"/>
                <a:ext cx="282600" cy="53280"/>
                <a:chOff x="8994240" y="2786760"/>
                <a:chExt cx="282600" cy="53280"/>
              </a:xfrm>
            </p:grpSpPr>
            <p:sp>
              <p:nvSpPr>
                <p:cNvPr id="1097" name="Freeform 751"/>
                <p:cNvSpPr/>
                <p:nvPr/>
              </p:nvSpPr>
              <p:spPr>
                <a:xfrm>
                  <a:off x="8994240" y="2786760"/>
                  <a:ext cx="282600" cy="5328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1098" name="Freeform 752"/>
                <p:cNvSpPr/>
                <p:nvPr/>
              </p:nvSpPr>
              <p:spPr>
                <a:xfrm>
                  <a:off x="9007200" y="2786760"/>
                  <a:ext cx="257040" cy="5328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1099" name="Line 753"/>
              <p:cNvSpPr/>
              <p:nvPr/>
            </p:nvSpPr>
            <p:spPr>
              <a:xfrm>
                <a:off x="8895600" y="2811240"/>
                <a:ext cx="360" cy="76680"/>
              </a:xfrm>
              <a:prstGeom prst="line">
                <a:avLst/>
              </a:prstGeom>
              <a:ln w="9525">
                <a:solidFill>
                  <a:srgbClr val="e7e6e6"/>
                </a:solidFill>
                <a:round/>
              </a:ln>
            </p:spPr>
            <p:style>
              <a:lnRef idx="0"/>
              <a:fillRef idx="0"/>
              <a:effectRef idx="0"/>
              <a:fontRef idx="minor"/>
            </p:style>
          </p:sp>
          <p:sp>
            <p:nvSpPr>
              <p:cNvPr id="1100" name="Line 754"/>
              <p:cNvSpPr/>
              <p:nvPr/>
            </p:nvSpPr>
            <p:spPr>
              <a:xfrm>
                <a:off x="9394560" y="2814480"/>
                <a:ext cx="360" cy="74880"/>
              </a:xfrm>
              <a:prstGeom prst="line">
                <a:avLst/>
              </a:prstGeom>
              <a:ln w="9525">
                <a:solidFill>
                  <a:srgbClr val="e7e6e6"/>
                </a:solidFill>
                <a:round/>
              </a:ln>
            </p:spPr>
            <p:style>
              <a:lnRef idx="0"/>
              <a:fillRef idx="0"/>
              <a:effectRef idx="0"/>
              <a:fontRef idx="minor"/>
            </p:style>
          </p:sp>
        </p:grpSp>
        <p:grpSp>
          <p:nvGrpSpPr>
            <p:cNvPr id="1101" name="Group 764"/>
            <p:cNvGrpSpPr/>
            <p:nvPr/>
          </p:nvGrpSpPr>
          <p:grpSpPr>
            <a:xfrm>
              <a:off x="9509760" y="2394000"/>
              <a:ext cx="504720" cy="173880"/>
              <a:chOff x="9509760" y="2394000"/>
              <a:chExt cx="504720" cy="173880"/>
            </a:xfrm>
          </p:grpSpPr>
          <p:sp>
            <p:nvSpPr>
              <p:cNvPr id="1102" name="Oval 407"/>
              <p:cNvSpPr/>
              <p:nvPr/>
            </p:nvSpPr>
            <p:spPr>
              <a:xfrm>
                <a:off x="9511920" y="2470680"/>
                <a:ext cx="500400" cy="972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1103" name="Rectangle 410"/>
              <p:cNvSpPr/>
              <p:nvPr/>
            </p:nvSpPr>
            <p:spPr>
              <a:xfrm>
                <a:off x="9511920" y="2460960"/>
                <a:ext cx="502560" cy="5976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1104" name="Oval 411"/>
              <p:cNvSpPr/>
              <p:nvPr/>
            </p:nvSpPr>
            <p:spPr>
              <a:xfrm>
                <a:off x="9509760" y="2394000"/>
                <a:ext cx="500400" cy="1134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1105" name="Group 768"/>
              <p:cNvGrpSpPr/>
              <p:nvPr/>
            </p:nvGrpSpPr>
            <p:grpSpPr>
              <a:xfrm>
                <a:off x="9610200" y="2423160"/>
                <a:ext cx="282600" cy="53280"/>
                <a:chOff x="9610200" y="2423160"/>
                <a:chExt cx="282600" cy="53280"/>
              </a:xfrm>
            </p:grpSpPr>
            <p:sp>
              <p:nvSpPr>
                <p:cNvPr id="1106" name="Freeform 769"/>
                <p:cNvSpPr/>
                <p:nvPr/>
              </p:nvSpPr>
              <p:spPr>
                <a:xfrm>
                  <a:off x="9610200" y="2423160"/>
                  <a:ext cx="282600" cy="5328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1107" name="Freeform 770"/>
                <p:cNvSpPr/>
                <p:nvPr/>
              </p:nvSpPr>
              <p:spPr>
                <a:xfrm>
                  <a:off x="9623160" y="2423160"/>
                  <a:ext cx="257040" cy="5328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1108" name="Line 771"/>
              <p:cNvSpPr/>
              <p:nvPr/>
            </p:nvSpPr>
            <p:spPr>
              <a:xfrm>
                <a:off x="9511560" y="2447640"/>
                <a:ext cx="360" cy="76680"/>
              </a:xfrm>
              <a:prstGeom prst="line">
                <a:avLst/>
              </a:prstGeom>
              <a:ln w="9525">
                <a:solidFill>
                  <a:srgbClr val="e7e6e6"/>
                </a:solidFill>
                <a:round/>
              </a:ln>
            </p:spPr>
            <p:style>
              <a:lnRef idx="0"/>
              <a:fillRef idx="0"/>
              <a:effectRef idx="0"/>
              <a:fontRef idx="minor"/>
            </p:style>
          </p:sp>
          <p:sp>
            <p:nvSpPr>
              <p:cNvPr id="1109" name="Line 772"/>
              <p:cNvSpPr/>
              <p:nvPr/>
            </p:nvSpPr>
            <p:spPr>
              <a:xfrm>
                <a:off x="10010520" y="2450880"/>
                <a:ext cx="360" cy="75240"/>
              </a:xfrm>
              <a:prstGeom prst="line">
                <a:avLst/>
              </a:prstGeom>
              <a:ln w="9525">
                <a:solidFill>
                  <a:srgbClr val="e7e6e6"/>
                </a:solidFill>
                <a:round/>
              </a:ln>
            </p:spPr>
            <p:style>
              <a:lnRef idx="0"/>
              <a:fillRef idx="0"/>
              <a:effectRef idx="0"/>
              <a:fontRef idx="minor"/>
            </p:style>
          </p:sp>
        </p:grpSp>
        <p:sp>
          <p:nvSpPr>
            <p:cNvPr id="1110" name="Line 782"/>
            <p:cNvSpPr/>
            <p:nvPr/>
          </p:nvSpPr>
          <p:spPr>
            <a:xfrm>
              <a:off x="7876800" y="3743280"/>
              <a:ext cx="879120" cy="360"/>
            </a:xfrm>
            <a:prstGeom prst="line">
              <a:avLst/>
            </a:prstGeom>
            <a:ln w="9525">
              <a:solidFill>
                <a:srgbClr val="000000"/>
              </a:solidFill>
              <a:round/>
            </a:ln>
          </p:spPr>
          <p:style>
            <a:lnRef idx="0"/>
            <a:fillRef idx="0"/>
            <a:effectRef idx="0"/>
            <a:fontRef idx="minor"/>
          </p:style>
        </p:sp>
        <p:grpSp>
          <p:nvGrpSpPr>
            <p:cNvPr id="1111" name="Group 801"/>
            <p:cNvGrpSpPr/>
            <p:nvPr/>
          </p:nvGrpSpPr>
          <p:grpSpPr>
            <a:xfrm>
              <a:off x="9382320" y="4807080"/>
              <a:ext cx="804240" cy="243720"/>
              <a:chOff x="9382320" y="4807080"/>
              <a:chExt cx="804240" cy="243720"/>
            </a:xfrm>
          </p:grpSpPr>
          <p:sp>
            <p:nvSpPr>
              <p:cNvPr id="1112" name="Oval 407"/>
              <p:cNvSpPr/>
              <p:nvPr/>
            </p:nvSpPr>
            <p:spPr>
              <a:xfrm>
                <a:off x="9385560" y="4914360"/>
                <a:ext cx="797760" cy="13644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1113" name="Rectangle 410"/>
              <p:cNvSpPr/>
              <p:nvPr/>
            </p:nvSpPr>
            <p:spPr>
              <a:xfrm>
                <a:off x="9385560" y="4900680"/>
                <a:ext cx="801000" cy="8388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1114" name="Oval 411"/>
              <p:cNvSpPr/>
              <p:nvPr/>
            </p:nvSpPr>
            <p:spPr>
              <a:xfrm>
                <a:off x="9382320" y="4807080"/>
                <a:ext cx="797760" cy="15912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1115" name="Group 805"/>
              <p:cNvGrpSpPr/>
              <p:nvPr/>
            </p:nvGrpSpPr>
            <p:grpSpPr>
              <a:xfrm>
                <a:off x="9542880" y="4848120"/>
                <a:ext cx="450720" cy="74520"/>
                <a:chOff x="9542880" y="4848120"/>
                <a:chExt cx="450720" cy="74520"/>
              </a:xfrm>
            </p:grpSpPr>
            <p:sp>
              <p:nvSpPr>
                <p:cNvPr id="1116" name="Freeform 806"/>
                <p:cNvSpPr/>
                <p:nvPr/>
              </p:nvSpPr>
              <p:spPr>
                <a:xfrm>
                  <a:off x="9542880" y="4848120"/>
                  <a:ext cx="450720" cy="7452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1117" name="Freeform 807"/>
                <p:cNvSpPr/>
                <p:nvPr/>
              </p:nvSpPr>
              <p:spPr>
                <a:xfrm>
                  <a:off x="9563040" y="4848120"/>
                  <a:ext cx="410040" cy="7452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1118" name="Line 808"/>
              <p:cNvSpPr/>
              <p:nvPr/>
            </p:nvSpPr>
            <p:spPr>
              <a:xfrm>
                <a:off x="9385560" y="4882320"/>
                <a:ext cx="360" cy="107280"/>
              </a:xfrm>
              <a:prstGeom prst="line">
                <a:avLst/>
              </a:prstGeom>
              <a:ln w="9525">
                <a:solidFill>
                  <a:srgbClr val="e7e6e6"/>
                </a:solidFill>
                <a:round/>
              </a:ln>
            </p:spPr>
            <p:style>
              <a:lnRef idx="0"/>
              <a:fillRef idx="0"/>
              <a:effectRef idx="0"/>
              <a:fontRef idx="minor"/>
            </p:style>
          </p:sp>
          <p:sp>
            <p:nvSpPr>
              <p:cNvPr id="1119" name="Line 809"/>
              <p:cNvSpPr/>
              <p:nvPr/>
            </p:nvSpPr>
            <p:spPr>
              <a:xfrm>
                <a:off x="10180800" y="4886640"/>
                <a:ext cx="360" cy="107640"/>
              </a:xfrm>
              <a:prstGeom prst="line">
                <a:avLst/>
              </a:prstGeom>
              <a:ln w="9525">
                <a:solidFill>
                  <a:srgbClr val="e7e6e6"/>
                </a:solidFill>
                <a:round/>
              </a:ln>
            </p:spPr>
            <p:style>
              <a:lnRef idx="0"/>
              <a:fillRef idx="0"/>
              <a:effectRef idx="0"/>
              <a:fontRef idx="minor"/>
            </p:style>
          </p:sp>
        </p:grpSp>
        <p:grpSp>
          <p:nvGrpSpPr>
            <p:cNvPr id="1120" name="Group 810"/>
            <p:cNvGrpSpPr/>
            <p:nvPr/>
          </p:nvGrpSpPr>
          <p:grpSpPr>
            <a:xfrm>
              <a:off x="8573400" y="4508640"/>
              <a:ext cx="804240" cy="243720"/>
              <a:chOff x="8573400" y="4508640"/>
              <a:chExt cx="804240" cy="243720"/>
            </a:xfrm>
          </p:grpSpPr>
          <p:sp>
            <p:nvSpPr>
              <p:cNvPr id="1121" name="Oval 407"/>
              <p:cNvSpPr/>
              <p:nvPr/>
            </p:nvSpPr>
            <p:spPr>
              <a:xfrm>
                <a:off x="8576640" y="4615920"/>
                <a:ext cx="797760" cy="13644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1122" name="Rectangle 410"/>
              <p:cNvSpPr/>
              <p:nvPr/>
            </p:nvSpPr>
            <p:spPr>
              <a:xfrm>
                <a:off x="8576640" y="4602240"/>
                <a:ext cx="801000" cy="8388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1123" name="Oval 411"/>
              <p:cNvSpPr/>
              <p:nvPr/>
            </p:nvSpPr>
            <p:spPr>
              <a:xfrm>
                <a:off x="8573400" y="4508640"/>
                <a:ext cx="797760" cy="15912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1124" name="Group 814"/>
              <p:cNvGrpSpPr/>
              <p:nvPr/>
            </p:nvGrpSpPr>
            <p:grpSpPr>
              <a:xfrm>
                <a:off x="8733600" y="4549680"/>
                <a:ext cx="450720" cy="74520"/>
                <a:chOff x="8733600" y="4549680"/>
                <a:chExt cx="450720" cy="74520"/>
              </a:xfrm>
            </p:grpSpPr>
            <p:sp>
              <p:nvSpPr>
                <p:cNvPr id="1125" name="Freeform 815"/>
                <p:cNvSpPr/>
                <p:nvPr/>
              </p:nvSpPr>
              <p:spPr>
                <a:xfrm>
                  <a:off x="8733600" y="4549680"/>
                  <a:ext cx="450720" cy="7452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1126" name="Freeform 816"/>
                <p:cNvSpPr/>
                <p:nvPr/>
              </p:nvSpPr>
              <p:spPr>
                <a:xfrm>
                  <a:off x="8754120" y="4549680"/>
                  <a:ext cx="410040" cy="7452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1127" name="Line 817"/>
              <p:cNvSpPr/>
              <p:nvPr/>
            </p:nvSpPr>
            <p:spPr>
              <a:xfrm>
                <a:off x="8576280" y="4583880"/>
                <a:ext cx="360" cy="107280"/>
              </a:xfrm>
              <a:prstGeom prst="line">
                <a:avLst/>
              </a:prstGeom>
              <a:ln w="9525">
                <a:solidFill>
                  <a:srgbClr val="e7e6e6"/>
                </a:solidFill>
                <a:round/>
              </a:ln>
            </p:spPr>
            <p:style>
              <a:lnRef idx="0"/>
              <a:fillRef idx="0"/>
              <a:effectRef idx="0"/>
              <a:fontRef idx="minor"/>
            </p:style>
          </p:sp>
          <p:sp>
            <p:nvSpPr>
              <p:cNvPr id="1128" name="Line 818"/>
              <p:cNvSpPr/>
              <p:nvPr/>
            </p:nvSpPr>
            <p:spPr>
              <a:xfrm>
                <a:off x="9371520" y="4588200"/>
                <a:ext cx="360" cy="107640"/>
              </a:xfrm>
              <a:prstGeom prst="line">
                <a:avLst/>
              </a:prstGeom>
              <a:ln w="9525">
                <a:solidFill>
                  <a:srgbClr val="e7e6e6"/>
                </a:solidFill>
                <a:round/>
              </a:ln>
            </p:spPr>
            <p:style>
              <a:lnRef idx="0"/>
              <a:fillRef idx="0"/>
              <a:effectRef idx="0"/>
              <a:fontRef idx="minor"/>
            </p:style>
          </p:sp>
        </p:grpSp>
        <p:grpSp>
          <p:nvGrpSpPr>
            <p:cNvPr id="1129" name="Group 819"/>
            <p:cNvGrpSpPr/>
            <p:nvPr/>
          </p:nvGrpSpPr>
          <p:grpSpPr>
            <a:xfrm>
              <a:off x="7636680" y="4851360"/>
              <a:ext cx="804240" cy="243720"/>
              <a:chOff x="7636680" y="4851360"/>
              <a:chExt cx="804240" cy="243720"/>
            </a:xfrm>
          </p:grpSpPr>
          <p:sp>
            <p:nvSpPr>
              <p:cNvPr id="1130" name="Oval 407"/>
              <p:cNvSpPr/>
              <p:nvPr/>
            </p:nvSpPr>
            <p:spPr>
              <a:xfrm>
                <a:off x="7639920" y="4958640"/>
                <a:ext cx="797760" cy="13644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1131" name="Rectangle 410"/>
              <p:cNvSpPr/>
              <p:nvPr/>
            </p:nvSpPr>
            <p:spPr>
              <a:xfrm>
                <a:off x="7639920" y="4944960"/>
                <a:ext cx="801000" cy="8388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1132" name="Oval 411"/>
              <p:cNvSpPr/>
              <p:nvPr/>
            </p:nvSpPr>
            <p:spPr>
              <a:xfrm>
                <a:off x="7636680" y="4851360"/>
                <a:ext cx="797760" cy="15912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1133" name="Group 823"/>
              <p:cNvGrpSpPr/>
              <p:nvPr/>
            </p:nvGrpSpPr>
            <p:grpSpPr>
              <a:xfrm>
                <a:off x="7797240" y="4892400"/>
                <a:ext cx="450720" cy="74520"/>
                <a:chOff x="7797240" y="4892400"/>
                <a:chExt cx="450720" cy="74520"/>
              </a:xfrm>
            </p:grpSpPr>
            <p:sp>
              <p:nvSpPr>
                <p:cNvPr id="1134" name="Freeform 824"/>
                <p:cNvSpPr/>
                <p:nvPr/>
              </p:nvSpPr>
              <p:spPr>
                <a:xfrm>
                  <a:off x="7797240" y="4892400"/>
                  <a:ext cx="450720" cy="7452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1135" name="Freeform 825"/>
                <p:cNvSpPr/>
                <p:nvPr/>
              </p:nvSpPr>
              <p:spPr>
                <a:xfrm>
                  <a:off x="7817400" y="4892400"/>
                  <a:ext cx="410040" cy="7452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1136" name="Line 826"/>
              <p:cNvSpPr/>
              <p:nvPr/>
            </p:nvSpPr>
            <p:spPr>
              <a:xfrm>
                <a:off x="7639920" y="4926600"/>
                <a:ext cx="360" cy="107280"/>
              </a:xfrm>
              <a:prstGeom prst="line">
                <a:avLst/>
              </a:prstGeom>
              <a:ln w="9525">
                <a:solidFill>
                  <a:srgbClr val="e7e6e6"/>
                </a:solidFill>
                <a:round/>
              </a:ln>
            </p:spPr>
            <p:style>
              <a:lnRef idx="0"/>
              <a:fillRef idx="0"/>
              <a:effectRef idx="0"/>
              <a:fontRef idx="minor"/>
            </p:style>
          </p:sp>
          <p:sp>
            <p:nvSpPr>
              <p:cNvPr id="1137" name="Line 827"/>
              <p:cNvSpPr/>
              <p:nvPr/>
            </p:nvSpPr>
            <p:spPr>
              <a:xfrm>
                <a:off x="8435160" y="4931280"/>
                <a:ext cx="360" cy="107280"/>
              </a:xfrm>
              <a:prstGeom prst="line">
                <a:avLst/>
              </a:prstGeom>
              <a:ln w="9525">
                <a:solidFill>
                  <a:srgbClr val="e7e6e6"/>
                </a:solidFill>
                <a:round/>
              </a:ln>
            </p:spPr>
            <p:style>
              <a:lnRef idx="0"/>
              <a:fillRef idx="0"/>
              <a:effectRef idx="0"/>
              <a:fontRef idx="minor"/>
            </p:style>
          </p:sp>
        </p:grpSp>
        <p:grpSp>
          <p:nvGrpSpPr>
            <p:cNvPr id="1138" name="Group 828"/>
            <p:cNvGrpSpPr/>
            <p:nvPr/>
          </p:nvGrpSpPr>
          <p:grpSpPr>
            <a:xfrm>
              <a:off x="7390440" y="3645000"/>
              <a:ext cx="504360" cy="170640"/>
              <a:chOff x="7390440" y="3645000"/>
              <a:chExt cx="504360" cy="170640"/>
            </a:xfrm>
          </p:grpSpPr>
          <p:sp>
            <p:nvSpPr>
              <p:cNvPr id="1139" name="Oval 407"/>
              <p:cNvSpPr/>
              <p:nvPr/>
            </p:nvSpPr>
            <p:spPr>
              <a:xfrm>
                <a:off x="7392240" y="3720240"/>
                <a:ext cx="500400" cy="954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1140" name="Rectangle 410"/>
              <p:cNvSpPr/>
              <p:nvPr/>
            </p:nvSpPr>
            <p:spPr>
              <a:xfrm>
                <a:off x="7392240" y="3710520"/>
                <a:ext cx="502560" cy="5868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1141" name="Oval 411"/>
              <p:cNvSpPr/>
              <p:nvPr/>
            </p:nvSpPr>
            <p:spPr>
              <a:xfrm>
                <a:off x="7390440" y="3645000"/>
                <a:ext cx="500400" cy="1116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1142" name="Group 832"/>
              <p:cNvGrpSpPr/>
              <p:nvPr/>
            </p:nvGrpSpPr>
            <p:grpSpPr>
              <a:xfrm>
                <a:off x="7490880" y="3673800"/>
                <a:ext cx="282600" cy="52200"/>
                <a:chOff x="7490880" y="3673800"/>
                <a:chExt cx="282600" cy="52200"/>
              </a:xfrm>
            </p:grpSpPr>
            <p:sp>
              <p:nvSpPr>
                <p:cNvPr id="1143" name="Freeform 833"/>
                <p:cNvSpPr/>
                <p:nvPr/>
              </p:nvSpPr>
              <p:spPr>
                <a:xfrm>
                  <a:off x="7490880" y="3673800"/>
                  <a:ext cx="282600" cy="5220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1144" name="Freeform 834"/>
                <p:cNvSpPr/>
                <p:nvPr/>
              </p:nvSpPr>
              <p:spPr>
                <a:xfrm>
                  <a:off x="7503840" y="3673800"/>
                  <a:ext cx="257040" cy="5220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1145" name="Line 835"/>
              <p:cNvSpPr/>
              <p:nvPr/>
            </p:nvSpPr>
            <p:spPr>
              <a:xfrm>
                <a:off x="7392240" y="3697560"/>
                <a:ext cx="360" cy="80280"/>
              </a:xfrm>
              <a:prstGeom prst="line">
                <a:avLst/>
              </a:prstGeom>
              <a:ln w="9525">
                <a:solidFill>
                  <a:srgbClr val="e7e6e6"/>
                </a:solidFill>
                <a:round/>
              </a:ln>
            </p:spPr>
            <p:style>
              <a:lnRef idx="0"/>
              <a:fillRef idx="0"/>
              <a:effectRef idx="0"/>
              <a:fontRef idx="minor"/>
            </p:style>
          </p:sp>
          <p:sp>
            <p:nvSpPr>
              <p:cNvPr id="1146" name="Line 836"/>
              <p:cNvSpPr/>
              <p:nvPr/>
            </p:nvSpPr>
            <p:spPr>
              <a:xfrm>
                <a:off x="7891200" y="3700800"/>
                <a:ext cx="360" cy="78480"/>
              </a:xfrm>
              <a:prstGeom prst="line">
                <a:avLst/>
              </a:prstGeom>
              <a:ln w="9525">
                <a:solidFill>
                  <a:srgbClr val="e7e6e6"/>
                </a:solidFill>
                <a:round/>
              </a:ln>
            </p:spPr>
            <p:style>
              <a:lnRef idx="0"/>
              <a:fillRef idx="0"/>
              <a:effectRef idx="0"/>
              <a:fontRef idx="minor"/>
            </p:style>
          </p:sp>
        </p:grpSp>
        <p:grpSp>
          <p:nvGrpSpPr>
            <p:cNvPr id="1147" name="Group 846"/>
            <p:cNvGrpSpPr/>
            <p:nvPr/>
          </p:nvGrpSpPr>
          <p:grpSpPr>
            <a:xfrm>
              <a:off x="7503120" y="1989000"/>
              <a:ext cx="365400" cy="477720"/>
              <a:chOff x="7503120" y="1989000"/>
              <a:chExt cx="365400" cy="477720"/>
            </a:xfrm>
          </p:grpSpPr>
          <p:sp>
            <p:nvSpPr>
              <p:cNvPr id="1148" name="Line 270"/>
              <p:cNvSpPr/>
              <p:nvPr/>
            </p:nvSpPr>
            <p:spPr>
              <a:xfrm flipH="1">
                <a:off x="7503120" y="2025360"/>
                <a:ext cx="182880" cy="400320"/>
              </a:xfrm>
              <a:prstGeom prst="line">
                <a:avLst/>
              </a:prstGeom>
              <a:ln w="19050">
                <a:solidFill>
                  <a:srgbClr val="000000"/>
                </a:solidFill>
                <a:round/>
              </a:ln>
            </p:spPr>
            <p:style>
              <a:lnRef idx="0"/>
              <a:fillRef idx="0"/>
              <a:effectRef idx="0"/>
              <a:fontRef idx="minor"/>
            </p:style>
          </p:sp>
          <p:sp>
            <p:nvSpPr>
              <p:cNvPr id="1149" name="Line 271"/>
              <p:cNvSpPr/>
              <p:nvPr/>
            </p:nvSpPr>
            <p:spPr>
              <a:xfrm>
                <a:off x="7686000" y="2025360"/>
                <a:ext cx="182520" cy="398520"/>
              </a:xfrm>
              <a:prstGeom prst="line">
                <a:avLst/>
              </a:prstGeom>
              <a:ln w="19050">
                <a:solidFill>
                  <a:srgbClr val="000000"/>
                </a:solidFill>
                <a:round/>
              </a:ln>
            </p:spPr>
            <p:style>
              <a:lnRef idx="0"/>
              <a:fillRef idx="0"/>
              <a:effectRef idx="0"/>
              <a:fontRef idx="minor"/>
            </p:style>
          </p:sp>
          <p:sp>
            <p:nvSpPr>
              <p:cNvPr id="1150" name="Line 272"/>
              <p:cNvSpPr/>
              <p:nvPr/>
            </p:nvSpPr>
            <p:spPr>
              <a:xfrm>
                <a:off x="7503120" y="2423880"/>
                <a:ext cx="182880" cy="42840"/>
              </a:xfrm>
              <a:prstGeom prst="line">
                <a:avLst/>
              </a:prstGeom>
              <a:ln w="19050">
                <a:solidFill>
                  <a:srgbClr val="000000"/>
                </a:solidFill>
                <a:round/>
              </a:ln>
            </p:spPr>
            <p:style>
              <a:lnRef idx="0"/>
              <a:fillRef idx="0"/>
              <a:effectRef idx="0"/>
              <a:fontRef idx="minor"/>
            </p:style>
          </p:sp>
          <p:sp>
            <p:nvSpPr>
              <p:cNvPr id="1151" name="Line 273"/>
              <p:cNvSpPr/>
              <p:nvPr/>
            </p:nvSpPr>
            <p:spPr>
              <a:xfrm flipH="1">
                <a:off x="7686000" y="2423880"/>
                <a:ext cx="182520" cy="42840"/>
              </a:xfrm>
              <a:prstGeom prst="line">
                <a:avLst/>
              </a:prstGeom>
              <a:ln w="19050">
                <a:solidFill>
                  <a:srgbClr val="000000"/>
                </a:solidFill>
                <a:round/>
              </a:ln>
            </p:spPr>
            <p:style>
              <a:lnRef idx="0"/>
              <a:fillRef idx="0"/>
              <a:effectRef idx="0"/>
              <a:fontRef idx="minor"/>
            </p:style>
          </p:sp>
          <p:sp>
            <p:nvSpPr>
              <p:cNvPr id="1152" name="Line 274"/>
              <p:cNvSpPr/>
              <p:nvPr/>
            </p:nvSpPr>
            <p:spPr>
              <a:xfrm>
                <a:off x="7686000" y="2035080"/>
                <a:ext cx="360" cy="431640"/>
              </a:xfrm>
              <a:prstGeom prst="line">
                <a:avLst/>
              </a:prstGeom>
              <a:ln w="19050">
                <a:solidFill>
                  <a:srgbClr val="000000"/>
                </a:solidFill>
                <a:round/>
              </a:ln>
            </p:spPr>
            <p:style>
              <a:lnRef idx="0"/>
              <a:fillRef idx="0"/>
              <a:effectRef idx="0"/>
              <a:fontRef idx="minor"/>
            </p:style>
          </p:sp>
          <p:sp>
            <p:nvSpPr>
              <p:cNvPr id="1153" name="Line 275"/>
              <p:cNvSpPr/>
              <p:nvPr/>
            </p:nvSpPr>
            <p:spPr>
              <a:xfrm flipV="1">
                <a:off x="7503120" y="2382480"/>
                <a:ext cx="182880" cy="43200"/>
              </a:xfrm>
              <a:prstGeom prst="line">
                <a:avLst/>
              </a:prstGeom>
              <a:ln w="19050">
                <a:solidFill>
                  <a:srgbClr val="000000"/>
                </a:solidFill>
                <a:round/>
              </a:ln>
            </p:spPr>
            <p:style>
              <a:lnRef idx="0"/>
              <a:fillRef idx="0"/>
              <a:effectRef idx="0"/>
              <a:fontRef idx="minor"/>
            </p:style>
          </p:sp>
          <p:sp>
            <p:nvSpPr>
              <p:cNvPr id="1154" name="Line 276"/>
              <p:cNvSpPr/>
              <p:nvPr/>
            </p:nvSpPr>
            <p:spPr>
              <a:xfrm flipH="1" flipV="1">
                <a:off x="7686000" y="2382480"/>
                <a:ext cx="182520" cy="41400"/>
              </a:xfrm>
              <a:prstGeom prst="line">
                <a:avLst/>
              </a:prstGeom>
              <a:ln w="19050">
                <a:solidFill>
                  <a:srgbClr val="000000"/>
                </a:solidFill>
                <a:round/>
              </a:ln>
            </p:spPr>
            <p:style>
              <a:lnRef idx="0"/>
              <a:fillRef idx="0"/>
              <a:effectRef idx="0"/>
              <a:fontRef idx="minor"/>
            </p:style>
          </p:sp>
          <p:sp>
            <p:nvSpPr>
              <p:cNvPr id="1155" name="Line 277"/>
              <p:cNvSpPr/>
              <p:nvPr/>
            </p:nvSpPr>
            <p:spPr>
              <a:xfrm>
                <a:off x="7581240" y="2250720"/>
                <a:ext cx="104760" cy="33480"/>
              </a:xfrm>
              <a:prstGeom prst="line">
                <a:avLst/>
              </a:prstGeom>
              <a:ln w="19050">
                <a:solidFill>
                  <a:srgbClr val="000000"/>
                </a:solidFill>
                <a:round/>
              </a:ln>
            </p:spPr>
            <p:style>
              <a:lnRef idx="0"/>
              <a:fillRef idx="0"/>
              <a:effectRef idx="0"/>
              <a:fontRef idx="minor"/>
            </p:style>
          </p:sp>
          <p:sp>
            <p:nvSpPr>
              <p:cNvPr id="1156" name="Line 278"/>
              <p:cNvSpPr/>
              <p:nvPr/>
            </p:nvSpPr>
            <p:spPr>
              <a:xfrm flipV="1">
                <a:off x="7686000" y="2250720"/>
                <a:ext cx="110880" cy="33480"/>
              </a:xfrm>
              <a:prstGeom prst="line">
                <a:avLst/>
              </a:prstGeom>
              <a:ln w="19050">
                <a:solidFill>
                  <a:srgbClr val="000000"/>
                </a:solidFill>
                <a:round/>
              </a:ln>
            </p:spPr>
            <p:style>
              <a:lnRef idx="0"/>
              <a:fillRef idx="0"/>
              <a:effectRef idx="0"/>
              <a:fontRef idx="minor"/>
            </p:style>
          </p:sp>
          <p:sp>
            <p:nvSpPr>
              <p:cNvPr id="1157" name="Line 279"/>
              <p:cNvSpPr/>
              <p:nvPr/>
            </p:nvSpPr>
            <p:spPr>
              <a:xfrm>
                <a:off x="7544160" y="2309760"/>
                <a:ext cx="135720" cy="44280"/>
              </a:xfrm>
              <a:prstGeom prst="line">
                <a:avLst/>
              </a:prstGeom>
              <a:ln w="19050">
                <a:solidFill>
                  <a:srgbClr val="000000"/>
                </a:solidFill>
                <a:round/>
              </a:ln>
            </p:spPr>
            <p:style>
              <a:lnRef idx="0"/>
              <a:fillRef idx="0"/>
              <a:effectRef idx="0"/>
              <a:fontRef idx="minor"/>
            </p:style>
          </p:sp>
          <p:sp>
            <p:nvSpPr>
              <p:cNvPr id="1158" name="Line 280"/>
              <p:cNvSpPr/>
              <p:nvPr/>
            </p:nvSpPr>
            <p:spPr>
              <a:xfrm flipV="1">
                <a:off x="7686000" y="2319120"/>
                <a:ext cx="135360" cy="38160"/>
              </a:xfrm>
              <a:prstGeom prst="line">
                <a:avLst/>
              </a:prstGeom>
              <a:ln w="19050">
                <a:solidFill>
                  <a:srgbClr val="000000"/>
                </a:solidFill>
                <a:round/>
              </a:ln>
            </p:spPr>
            <p:style>
              <a:lnRef idx="0"/>
              <a:fillRef idx="0"/>
              <a:effectRef idx="0"/>
              <a:fontRef idx="minor"/>
            </p:style>
          </p:sp>
          <p:sp>
            <p:nvSpPr>
              <p:cNvPr id="1159" name="Line 281"/>
              <p:cNvSpPr/>
              <p:nvPr/>
            </p:nvSpPr>
            <p:spPr>
              <a:xfrm flipV="1">
                <a:off x="7686000" y="2192040"/>
                <a:ext cx="69840" cy="15840"/>
              </a:xfrm>
              <a:prstGeom prst="line">
                <a:avLst/>
              </a:prstGeom>
              <a:ln w="19050">
                <a:solidFill>
                  <a:srgbClr val="000000"/>
                </a:solidFill>
                <a:round/>
              </a:ln>
            </p:spPr>
            <p:style>
              <a:lnRef idx="0"/>
              <a:fillRef idx="0"/>
              <a:effectRef idx="0"/>
              <a:fontRef idx="minor"/>
            </p:style>
          </p:sp>
          <p:sp>
            <p:nvSpPr>
              <p:cNvPr id="1160" name="Line 282"/>
              <p:cNvSpPr/>
              <p:nvPr/>
            </p:nvSpPr>
            <p:spPr>
              <a:xfrm flipV="1">
                <a:off x="7686000" y="2109600"/>
                <a:ext cx="42840" cy="11160"/>
              </a:xfrm>
              <a:prstGeom prst="line">
                <a:avLst/>
              </a:prstGeom>
              <a:ln w="19050">
                <a:solidFill>
                  <a:srgbClr val="000000"/>
                </a:solidFill>
                <a:round/>
              </a:ln>
            </p:spPr>
            <p:style>
              <a:lnRef idx="0"/>
              <a:fillRef idx="0"/>
              <a:effectRef idx="0"/>
              <a:fontRef idx="minor"/>
            </p:style>
          </p:sp>
          <p:sp>
            <p:nvSpPr>
              <p:cNvPr id="1161" name="Line 283"/>
              <p:cNvSpPr/>
              <p:nvPr/>
            </p:nvSpPr>
            <p:spPr>
              <a:xfrm>
                <a:off x="7605720" y="2185920"/>
                <a:ext cx="86400" cy="21960"/>
              </a:xfrm>
              <a:prstGeom prst="line">
                <a:avLst/>
              </a:prstGeom>
              <a:ln w="19050">
                <a:solidFill>
                  <a:srgbClr val="000000"/>
                </a:solidFill>
                <a:round/>
              </a:ln>
            </p:spPr>
            <p:style>
              <a:lnRef idx="0"/>
              <a:fillRef idx="0"/>
              <a:effectRef idx="0"/>
              <a:fontRef idx="minor"/>
            </p:style>
          </p:sp>
          <p:sp>
            <p:nvSpPr>
              <p:cNvPr id="1162" name="Line 284"/>
              <p:cNvSpPr/>
              <p:nvPr/>
            </p:nvSpPr>
            <p:spPr>
              <a:xfrm>
                <a:off x="7644960" y="2106360"/>
                <a:ext cx="49320" cy="20880"/>
              </a:xfrm>
              <a:prstGeom prst="line">
                <a:avLst/>
              </a:prstGeom>
              <a:ln w="19050">
                <a:solidFill>
                  <a:srgbClr val="000000"/>
                </a:solidFill>
                <a:round/>
              </a:ln>
            </p:spPr>
            <p:style>
              <a:lnRef idx="0"/>
              <a:fillRef idx="0"/>
              <a:effectRef idx="0"/>
              <a:fontRef idx="minor"/>
            </p:style>
          </p:sp>
          <p:sp>
            <p:nvSpPr>
              <p:cNvPr id="1163" name="Oval 862"/>
              <p:cNvSpPr/>
              <p:nvPr/>
            </p:nvSpPr>
            <p:spPr>
              <a:xfrm>
                <a:off x="7653240" y="1989000"/>
                <a:ext cx="60840" cy="45360"/>
              </a:xfrm>
              <a:prstGeom prst="ellipse">
                <a:avLst/>
              </a:prstGeom>
              <a:solidFill>
                <a:schemeClr val="tx2"/>
              </a:solidFill>
              <a:ln w="9525">
                <a:solidFill>
                  <a:srgbClr val="000000"/>
                </a:solidFill>
                <a:round/>
              </a:ln>
            </p:spPr>
            <p:style>
              <a:lnRef idx="0"/>
              <a:fillRef idx="0"/>
              <a:effectRef idx="0"/>
              <a:fontRef idx="minor"/>
            </p:style>
          </p:sp>
        </p:grpSp>
        <p:pic>
          <p:nvPicPr>
            <p:cNvPr id="1164" name="Picture 915" descr="access_point_stylized_small"/>
            <p:cNvPicPr/>
            <p:nvPr/>
          </p:nvPicPr>
          <p:blipFill>
            <a:blip r:embed="rId3"/>
            <a:stretch/>
          </p:blipFill>
          <p:spPr>
            <a:xfrm>
              <a:off x="8823960" y="5056200"/>
              <a:ext cx="559800" cy="362880"/>
            </a:xfrm>
            <a:prstGeom prst="rect">
              <a:avLst/>
            </a:prstGeom>
            <a:ln w="0">
              <a:noFill/>
            </a:ln>
          </p:spPr>
        </p:pic>
        <p:sp>
          <p:nvSpPr>
            <p:cNvPr id="1165" name="Line 918"/>
            <p:cNvSpPr/>
            <p:nvPr/>
          </p:nvSpPr>
          <p:spPr>
            <a:xfrm>
              <a:off x="9846360" y="5481360"/>
              <a:ext cx="110880" cy="3240"/>
            </a:xfrm>
            <a:prstGeom prst="line">
              <a:avLst/>
            </a:prstGeom>
            <a:ln w="12700">
              <a:solidFill>
                <a:srgbClr val="e7e6e6"/>
              </a:solidFill>
              <a:round/>
            </a:ln>
          </p:spPr>
          <p:style>
            <a:lnRef idx="0"/>
            <a:fillRef idx="0"/>
            <a:effectRef idx="0"/>
            <a:fontRef idx="minor"/>
          </p:style>
        </p:sp>
        <p:grpSp>
          <p:nvGrpSpPr>
            <p:cNvPr id="1166" name="Group 919"/>
            <p:cNvGrpSpPr/>
            <p:nvPr/>
          </p:nvGrpSpPr>
          <p:grpSpPr>
            <a:xfrm>
              <a:off x="7033680" y="4533840"/>
              <a:ext cx="535320" cy="372240"/>
              <a:chOff x="7033680" y="4533840"/>
              <a:chExt cx="535320" cy="372240"/>
            </a:xfrm>
          </p:grpSpPr>
          <p:pic>
            <p:nvPicPr>
              <p:cNvPr id="1167" name="Picture 920" descr="desktop_computer_stylized_medium"/>
              <p:cNvPicPr/>
              <p:nvPr/>
            </p:nvPicPr>
            <p:blipFill>
              <a:blip r:embed="rId4"/>
              <a:stretch/>
            </p:blipFill>
            <p:spPr>
              <a:xfrm flipH="1">
                <a:off x="7033680" y="4533840"/>
                <a:ext cx="535320" cy="372240"/>
              </a:xfrm>
              <a:prstGeom prst="rect">
                <a:avLst/>
              </a:prstGeom>
              <a:ln w="0">
                <a:noFill/>
              </a:ln>
            </p:spPr>
          </p:pic>
          <p:sp>
            <p:nvSpPr>
              <p:cNvPr id="1168" name="Freeform 921"/>
              <p:cNvSpPr/>
              <p:nvPr/>
            </p:nvSpPr>
            <p:spPr>
              <a:xfrm flipH="1">
                <a:off x="7260840" y="4569840"/>
                <a:ext cx="252000" cy="170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1169" name="Group 922"/>
            <p:cNvGrpSpPr/>
            <p:nvPr/>
          </p:nvGrpSpPr>
          <p:grpSpPr>
            <a:xfrm>
              <a:off x="6622920" y="4954680"/>
              <a:ext cx="623520" cy="405720"/>
              <a:chOff x="6622920" y="4954680"/>
              <a:chExt cx="623520" cy="405720"/>
            </a:xfrm>
          </p:grpSpPr>
          <p:pic>
            <p:nvPicPr>
              <p:cNvPr id="1170" name="Picture 923" descr="desktop_computer_stylized_medium"/>
              <p:cNvPicPr/>
              <p:nvPr/>
            </p:nvPicPr>
            <p:blipFill>
              <a:blip r:embed="rId5"/>
              <a:stretch/>
            </p:blipFill>
            <p:spPr>
              <a:xfrm flipH="1">
                <a:off x="6622920" y="4954680"/>
                <a:ext cx="623520" cy="405720"/>
              </a:xfrm>
              <a:prstGeom prst="rect">
                <a:avLst/>
              </a:prstGeom>
              <a:ln w="0">
                <a:noFill/>
              </a:ln>
            </p:spPr>
          </p:pic>
          <p:sp>
            <p:nvSpPr>
              <p:cNvPr id="1171" name="Freeform 924"/>
              <p:cNvSpPr/>
              <p:nvPr/>
            </p:nvSpPr>
            <p:spPr>
              <a:xfrm flipH="1">
                <a:off x="6887880" y="4993560"/>
                <a:ext cx="293760" cy="1854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1172" name="Group 925"/>
            <p:cNvGrpSpPr/>
            <p:nvPr/>
          </p:nvGrpSpPr>
          <p:grpSpPr>
            <a:xfrm>
              <a:off x="7241040" y="5256360"/>
              <a:ext cx="551880" cy="348480"/>
              <a:chOff x="7241040" y="5256360"/>
              <a:chExt cx="551880" cy="348480"/>
            </a:xfrm>
          </p:grpSpPr>
          <p:pic>
            <p:nvPicPr>
              <p:cNvPr id="1173" name="Picture 926" descr="desktop_computer_stylized_medium"/>
              <p:cNvPicPr/>
              <p:nvPr/>
            </p:nvPicPr>
            <p:blipFill>
              <a:blip r:embed="rId6"/>
              <a:stretch/>
            </p:blipFill>
            <p:spPr>
              <a:xfrm flipH="1">
                <a:off x="7241040" y="5256360"/>
                <a:ext cx="551880" cy="348480"/>
              </a:xfrm>
              <a:prstGeom prst="rect">
                <a:avLst/>
              </a:prstGeom>
              <a:ln w="0">
                <a:noFill/>
              </a:ln>
            </p:spPr>
          </p:pic>
          <p:sp>
            <p:nvSpPr>
              <p:cNvPr id="1174" name="Freeform 927"/>
              <p:cNvSpPr/>
              <p:nvPr/>
            </p:nvSpPr>
            <p:spPr>
              <a:xfrm flipH="1">
                <a:off x="7475400" y="5289840"/>
                <a:ext cx="259920" cy="1594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1175" name="Group 928"/>
            <p:cNvGrpSpPr/>
            <p:nvPr/>
          </p:nvGrpSpPr>
          <p:grpSpPr>
            <a:xfrm>
              <a:off x="8035200" y="5238720"/>
              <a:ext cx="551880" cy="350280"/>
              <a:chOff x="8035200" y="5238720"/>
              <a:chExt cx="551880" cy="350280"/>
            </a:xfrm>
          </p:grpSpPr>
          <p:pic>
            <p:nvPicPr>
              <p:cNvPr id="1176" name="Picture 929" descr="desktop_computer_stylized_medium"/>
              <p:cNvPicPr/>
              <p:nvPr/>
            </p:nvPicPr>
            <p:blipFill>
              <a:blip r:embed="rId7"/>
              <a:stretch/>
            </p:blipFill>
            <p:spPr>
              <a:xfrm>
                <a:off x="8035200" y="5238720"/>
                <a:ext cx="551880" cy="350280"/>
              </a:xfrm>
              <a:prstGeom prst="rect">
                <a:avLst/>
              </a:prstGeom>
              <a:ln w="0">
                <a:noFill/>
              </a:ln>
            </p:spPr>
          </p:pic>
          <p:sp>
            <p:nvSpPr>
              <p:cNvPr id="1177" name="Freeform 930"/>
              <p:cNvSpPr/>
              <p:nvPr/>
            </p:nvSpPr>
            <p:spPr>
              <a:xfrm>
                <a:off x="8091360" y="5272560"/>
                <a:ext cx="259920" cy="160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pic>
          <p:nvPicPr>
            <p:cNvPr id="1178" name="Picture 933" descr="iphone_stylized_small"/>
            <p:cNvPicPr/>
            <p:nvPr/>
          </p:nvPicPr>
          <p:blipFill>
            <a:blip r:embed="rId8"/>
            <a:stretch/>
          </p:blipFill>
          <p:spPr>
            <a:xfrm>
              <a:off x="7030080" y="1604160"/>
              <a:ext cx="176400" cy="327240"/>
            </a:xfrm>
            <a:prstGeom prst="rect">
              <a:avLst/>
            </a:prstGeom>
            <a:ln w="0">
              <a:noFill/>
            </a:ln>
          </p:spPr>
        </p:pic>
        <p:pic>
          <p:nvPicPr>
            <p:cNvPr id="1179" name="Picture 934" descr="antenna_radiation_stylized"/>
            <p:cNvPicPr/>
            <p:nvPr/>
          </p:nvPicPr>
          <p:blipFill>
            <a:blip r:embed="rId9"/>
            <a:stretch/>
          </p:blipFill>
          <p:spPr>
            <a:xfrm>
              <a:off x="6829560" y="1558800"/>
              <a:ext cx="537480" cy="87840"/>
            </a:xfrm>
            <a:prstGeom prst="rect">
              <a:avLst/>
            </a:prstGeom>
            <a:ln w="0">
              <a:noFill/>
            </a:ln>
          </p:spPr>
        </p:pic>
        <p:pic>
          <p:nvPicPr>
            <p:cNvPr id="1180" name="Picture 936" descr="access_point_stylized_small"/>
            <p:cNvPicPr/>
            <p:nvPr/>
          </p:nvPicPr>
          <p:blipFill>
            <a:blip r:embed="rId10"/>
            <a:stretch/>
          </p:blipFill>
          <p:spPr>
            <a:xfrm>
              <a:off x="8830080" y="5057640"/>
              <a:ext cx="533160" cy="366120"/>
            </a:xfrm>
            <a:prstGeom prst="rect">
              <a:avLst/>
            </a:prstGeom>
            <a:ln w="0">
              <a:noFill/>
            </a:ln>
          </p:spPr>
        </p:pic>
        <p:grpSp>
          <p:nvGrpSpPr>
            <p:cNvPr id="1181" name="Group 938"/>
            <p:cNvGrpSpPr/>
            <p:nvPr/>
          </p:nvGrpSpPr>
          <p:grpSpPr>
            <a:xfrm>
              <a:off x="10222200" y="5002200"/>
              <a:ext cx="293400" cy="480600"/>
              <a:chOff x="10222200" y="5002200"/>
              <a:chExt cx="293400" cy="480600"/>
            </a:xfrm>
          </p:grpSpPr>
          <p:sp>
            <p:nvSpPr>
              <p:cNvPr id="1182" name="Freeform 939"/>
              <p:cNvSpPr/>
              <p:nvPr/>
            </p:nvSpPr>
            <p:spPr>
              <a:xfrm>
                <a:off x="10454760" y="5002920"/>
                <a:ext cx="57600" cy="45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183" name="Rectangle 940"/>
              <p:cNvSpPr/>
              <p:nvPr/>
            </p:nvSpPr>
            <p:spPr>
              <a:xfrm>
                <a:off x="10236960" y="5002200"/>
                <a:ext cx="214920" cy="45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1184" name="Freeform 941"/>
              <p:cNvSpPr/>
              <p:nvPr/>
            </p:nvSpPr>
            <p:spPr>
              <a:xfrm>
                <a:off x="10465920" y="5030640"/>
                <a:ext cx="34200" cy="4237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185" name="Freeform 942"/>
              <p:cNvSpPr/>
              <p:nvPr/>
            </p:nvSpPr>
            <p:spPr>
              <a:xfrm>
                <a:off x="10458000" y="5245200"/>
                <a:ext cx="53640" cy="37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186" name="Rectangle 943"/>
              <p:cNvSpPr/>
              <p:nvPr/>
            </p:nvSpPr>
            <p:spPr>
              <a:xfrm>
                <a:off x="10236960" y="5054760"/>
                <a:ext cx="122400" cy="8640"/>
              </a:xfrm>
              <a:prstGeom prst="rect">
                <a:avLst/>
              </a:prstGeom>
              <a:solidFill>
                <a:schemeClr val="tx1"/>
              </a:solidFill>
              <a:ln w="9525">
                <a:solidFill>
                  <a:srgbClr val="000000"/>
                </a:solidFill>
                <a:miter/>
              </a:ln>
            </p:spPr>
            <p:style>
              <a:lnRef idx="0"/>
              <a:fillRef idx="0"/>
              <a:effectRef idx="0"/>
              <a:fontRef idx="minor"/>
            </p:style>
          </p:sp>
          <p:grpSp>
            <p:nvGrpSpPr>
              <p:cNvPr id="1187" name="Group 944"/>
              <p:cNvGrpSpPr/>
              <p:nvPr/>
            </p:nvGrpSpPr>
            <p:grpSpPr>
              <a:xfrm>
                <a:off x="10347840" y="5049720"/>
                <a:ext cx="118440" cy="29520"/>
                <a:chOff x="10347840" y="5049720"/>
                <a:chExt cx="118440" cy="29520"/>
              </a:xfrm>
            </p:grpSpPr>
            <p:sp>
              <p:nvSpPr>
                <p:cNvPr id="1188" name="AutoShape 945"/>
                <p:cNvSpPr/>
                <p:nvPr/>
              </p:nvSpPr>
              <p:spPr>
                <a:xfrm>
                  <a:off x="10347840" y="5049720"/>
                  <a:ext cx="118440" cy="29520"/>
                </a:xfrm>
                <a:prstGeom prst="roundRect">
                  <a:avLst>
                    <a:gd name="adj" fmla="val 50000"/>
                  </a:avLst>
                </a:prstGeom>
                <a:solidFill>
                  <a:schemeClr val="tx1"/>
                </a:solidFill>
                <a:ln w="0">
                  <a:noFill/>
                </a:ln>
              </p:spPr>
              <p:style>
                <a:lnRef idx="0"/>
                <a:fillRef idx="0"/>
                <a:effectRef idx="0"/>
                <a:fontRef idx="minor"/>
              </p:style>
            </p:sp>
            <p:sp>
              <p:nvSpPr>
                <p:cNvPr id="1189" name="AutoShape 946"/>
                <p:cNvSpPr/>
                <p:nvPr/>
              </p:nvSpPr>
              <p:spPr>
                <a:xfrm>
                  <a:off x="10349640" y="5052960"/>
                  <a:ext cx="11412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190" name="Rectangle 947"/>
              <p:cNvSpPr/>
              <p:nvPr/>
            </p:nvSpPr>
            <p:spPr>
              <a:xfrm>
                <a:off x="10238760" y="5121360"/>
                <a:ext cx="122400" cy="8640"/>
              </a:xfrm>
              <a:prstGeom prst="rect">
                <a:avLst/>
              </a:prstGeom>
              <a:solidFill>
                <a:schemeClr val="tx1"/>
              </a:solidFill>
              <a:ln w="9525">
                <a:solidFill>
                  <a:srgbClr val="000000"/>
                </a:solidFill>
                <a:miter/>
              </a:ln>
            </p:spPr>
            <p:style>
              <a:lnRef idx="0"/>
              <a:fillRef idx="0"/>
              <a:effectRef idx="0"/>
              <a:fontRef idx="minor"/>
            </p:style>
          </p:sp>
          <p:grpSp>
            <p:nvGrpSpPr>
              <p:cNvPr id="1191" name="Group 948"/>
              <p:cNvGrpSpPr/>
              <p:nvPr/>
            </p:nvGrpSpPr>
            <p:grpSpPr>
              <a:xfrm>
                <a:off x="10347480" y="5114880"/>
                <a:ext cx="118440" cy="26280"/>
                <a:chOff x="10347480" y="5114880"/>
                <a:chExt cx="118440" cy="26280"/>
              </a:xfrm>
            </p:grpSpPr>
            <p:sp>
              <p:nvSpPr>
                <p:cNvPr id="1192" name="AutoShape 949"/>
                <p:cNvSpPr/>
                <p:nvPr/>
              </p:nvSpPr>
              <p:spPr>
                <a:xfrm>
                  <a:off x="10347480" y="5114880"/>
                  <a:ext cx="118440" cy="26280"/>
                </a:xfrm>
                <a:prstGeom prst="roundRect">
                  <a:avLst>
                    <a:gd name="adj" fmla="val 50000"/>
                  </a:avLst>
                </a:prstGeom>
                <a:solidFill>
                  <a:schemeClr val="tx1"/>
                </a:solidFill>
                <a:ln w="0">
                  <a:noFill/>
                </a:ln>
              </p:spPr>
              <p:style>
                <a:lnRef idx="0"/>
                <a:fillRef idx="0"/>
                <a:effectRef idx="0"/>
                <a:fontRef idx="minor"/>
              </p:style>
            </p:sp>
            <p:sp>
              <p:nvSpPr>
                <p:cNvPr id="1193" name="AutoShape 950"/>
                <p:cNvSpPr/>
                <p:nvPr/>
              </p:nvSpPr>
              <p:spPr>
                <a:xfrm>
                  <a:off x="10349640" y="5118120"/>
                  <a:ext cx="1141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194" name="Rectangle 951"/>
              <p:cNvSpPr/>
              <p:nvPr/>
            </p:nvSpPr>
            <p:spPr>
              <a:xfrm>
                <a:off x="10238760" y="5187960"/>
                <a:ext cx="122400" cy="8640"/>
              </a:xfrm>
              <a:prstGeom prst="rect">
                <a:avLst/>
              </a:prstGeom>
              <a:solidFill>
                <a:schemeClr val="tx1"/>
              </a:solidFill>
              <a:ln w="9525">
                <a:solidFill>
                  <a:srgbClr val="000000"/>
                </a:solidFill>
                <a:miter/>
              </a:ln>
            </p:spPr>
            <p:style>
              <a:lnRef idx="0"/>
              <a:fillRef idx="0"/>
              <a:effectRef idx="0"/>
              <a:fontRef idx="minor"/>
            </p:style>
          </p:sp>
          <p:sp>
            <p:nvSpPr>
              <p:cNvPr id="1195" name="Rectangle 952"/>
              <p:cNvSpPr/>
              <p:nvPr/>
            </p:nvSpPr>
            <p:spPr>
              <a:xfrm>
                <a:off x="10240920" y="5248440"/>
                <a:ext cx="122400" cy="8640"/>
              </a:xfrm>
              <a:prstGeom prst="rect">
                <a:avLst/>
              </a:prstGeom>
              <a:solidFill>
                <a:schemeClr val="tx1"/>
              </a:solidFill>
              <a:ln w="9525">
                <a:solidFill>
                  <a:srgbClr val="000000"/>
                </a:solidFill>
                <a:miter/>
              </a:ln>
            </p:spPr>
            <p:style>
              <a:lnRef idx="0"/>
              <a:fillRef idx="0"/>
              <a:effectRef idx="0"/>
              <a:fontRef idx="minor"/>
            </p:style>
          </p:sp>
          <p:grpSp>
            <p:nvGrpSpPr>
              <p:cNvPr id="1196" name="Group 953"/>
              <p:cNvGrpSpPr/>
              <p:nvPr/>
            </p:nvGrpSpPr>
            <p:grpSpPr>
              <a:xfrm>
                <a:off x="10345680" y="5246640"/>
                <a:ext cx="118440" cy="26280"/>
                <a:chOff x="10345680" y="5246640"/>
                <a:chExt cx="118440" cy="26280"/>
              </a:xfrm>
            </p:grpSpPr>
            <p:sp>
              <p:nvSpPr>
                <p:cNvPr id="1197" name="AutoShape 954"/>
                <p:cNvSpPr/>
                <p:nvPr/>
              </p:nvSpPr>
              <p:spPr>
                <a:xfrm>
                  <a:off x="10345680" y="5246640"/>
                  <a:ext cx="118440" cy="26280"/>
                </a:xfrm>
                <a:prstGeom prst="roundRect">
                  <a:avLst>
                    <a:gd name="adj" fmla="val 50000"/>
                  </a:avLst>
                </a:prstGeom>
                <a:solidFill>
                  <a:schemeClr val="tx1"/>
                </a:solidFill>
                <a:ln w="0">
                  <a:noFill/>
                </a:ln>
              </p:spPr>
              <p:style>
                <a:lnRef idx="0"/>
                <a:fillRef idx="0"/>
                <a:effectRef idx="0"/>
                <a:fontRef idx="minor"/>
              </p:style>
            </p:sp>
            <p:sp>
              <p:nvSpPr>
                <p:cNvPr id="1198" name="AutoShape 955"/>
                <p:cNvSpPr/>
                <p:nvPr/>
              </p:nvSpPr>
              <p:spPr>
                <a:xfrm>
                  <a:off x="10347480" y="5246640"/>
                  <a:ext cx="11412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199" name="Freeform 956"/>
              <p:cNvSpPr/>
              <p:nvPr/>
            </p:nvSpPr>
            <p:spPr>
              <a:xfrm>
                <a:off x="10459080" y="5187960"/>
                <a:ext cx="53640" cy="37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200" name="Group 957"/>
              <p:cNvGrpSpPr/>
              <p:nvPr/>
            </p:nvGrpSpPr>
            <p:grpSpPr>
              <a:xfrm>
                <a:off x="10345680" y="5182920"/>
                <a:ext cx="120240" cy="26280"/>
                <a:chOff x="10345680" y="5182920"/>
                <a:chExt cx="120240" cy="26280"/>
              </a:xfrm>
            </p:grpSpPr>
            <p:sp>
              <p:nvSpPr>
                <p:cNvPr id="1201" name="AutoShape 958"/>
                <p:cNvSpPr/>
                <p:nvPr/>
              </p:nvSpPr>
              <p:spPr>
                <a:xfrm>
                  <a:off x="10345680" y="5182920"/>
                  <a:ext cx="120240" cy="26280"/>
                </a:xfrm>
                <a:prstGeom prst="roundRect">
                  <a:avLst>
                    <a:gd name="adj" fmla="val 50000"/>
                  </a:avLst>
                </a:prstGeom>
                <a:solidFill>
                  <a:schemeClr val="tx1"/>
                </a:solidFill>
                <a:ln w="0">
                  <a:noFill/>
                </a:ln>
              </p:spPr>
              <p:style>
                <a:lnRef idx="0"/>
                <a:fillRef idx="0"/>
                <a:effectRef idx="0"/>
                <a:fontRef idx="minor"/>
              </p:style>
            </p:sp>
            <p:sp>
              <p:nvSpPr>
                <p:cNvPr id="1202" name="AutoShape 959"/>
                <p:cNvSpPr/>
                <p:nvPr/>
              </p:nvSpPr>
              <p:spPr>
                <a:xfrm>
                  <a:off x="10347480" y="5186160"/>
                  <a:ext cx="1184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203" name="Rectangle 960"/>
              <p:cNvSpPr/>
              <p:nvPr/>
            </p:nvSpPr>
            <p:spPr>
              <a:xfrm>
                <a:off x="10450440" y="5002200"/>
                <a:ext cx="13680" cy="4579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1204" name="Freeform 961"/>
              <p:cNvSpPr/>
              <p:nvPr/>
            </p:nvSpPr>
            <p:spPr>
              <a:xfrm>
                <a:off x="10463760" y="5118120"/>
                <a:ext cx="48240" cy="421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205" name="Freeform 962"/>
              <p:cNvSpPr/>
              <p:nvPr/>
            </p:nvSpPr>
            <p:spPr>
              <a:xfrm>
                <a:off x="10464480" y="5052600"/>
                <a:ext cx="49680" cy="4752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206" name="Oval 963"/>
              <p:cNvSpPr/>
              <p:nvPr/>
            </p:nvSpPr>
            <p:spPr>
              <a:xfrm>
                <a:off x="10505880" y="5440320"/>
                <a:ext cx="9720" cy="18360"/>
              </a:xfrm>
              <a:prstGeom prst="ellipse">
                <a:avLst/>
              </a:prstGeom>
              <a:solidFill>
                <a:srgbClr val="333333"/>
              </a:solidFill>
              <a:ln w="0">
                <a:noFill/>
              </a:ln>
            </p:spPr>
            <p:style>
              <a:lnRef idx="0"/>
              <a:fillRef idx="0"/>
              <a:effectRef idx="0"/>
              <a:fontRef idx="minor"/>
            </p:style>
          </p:sp>
          <p:sp>
            <p:nvSpPr>
              <p:cNvPr id="1207" name="Freeform 964"/>
              <p:cNvSpPr/>
              <p:nvPr/>
            </p:nvSpPr>
            <p:spPr>
              <a:xfrm>
                <a:off x="10461960" y="5441040"/>
                <a:ext cx="49680" cy="396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208" name="AutoShape 965"/>
              <p:cNvSpPr/>
              <p:nvPr/>
            </p:nvSpPr>
            <p:spPr>
              <a:xfrm>
                <a:off x="10222200" y="5453280"/>
                <a:ext cx="245880" cy="295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1209" name="AutoShape 966"/>
              <p:cNvSpPr/>
              <p:nvPr/>
            </p:nvSpPr>
            <p:spPr>
              <a:xfrm>
                <a:off x="10236960" y="5460840"/>
                <a:ext cx="218880" cy="15120"/>
              </a:xfrm>
              <a:prstGeom prst="roundRect">
                <a:avLst>
                  <a:gd name="adj" fmla="val 50000"/>
                </a:avLst>
              </a:prstGeom>
              <a:gradFill rotWithShape="0">
                <a:gsLst>
                  <a:gs pos="0">
                    <a:srgbClr val="44546a"/>
                  </a:gs>
                  <a:gs pos="100000">
                    <a:srgbClr val="e7e6e6"/>
                  </a:gs>
                </a:gsLst>
                <a:lin ang="0"/>
              </a:gradFill>
              <a:ln w="9525">
                <a:solidFill>
                  <a:srgbClr val="000000"/>
                </a:solidFill>
                <a:round/>
              </a:ln>
            </p:spPr>
            <p:style>
              <a:lnRef idx="0"/>
              <a:fillRef idx="0"/>
              <a:effectRef idx="0"/>
              <a:fontRef idx="minor"/>
            </p:style>
          </p:sp>
          <p:sp>
            <p:nvSpPr>
              <p:cNvPr id="1210" name="Oval 967"/>
              <p:cNvSpPr/>
              <p:nvPr/>
            </p:nvSpPr>
            <p:spPr>
              <a:xfrm>
                <a:off x="10257120" y="5394240"/>
                <a:ext cx="32040" cy="27720"/>
              </a:xfrm>
              <a:prstGeom prst="ellipse">
                <a:avLst/>
              </a:prstGeom>
              <a:solidFill>
                <a:srgbClr val="33cc33"/>
              </a:solidFill>
              <a:ln w="0">
                <a:noFill/>
              </a:ln>
            </p:spPr>
            <p:style>
              <a:lnRef idx="0"/>
              <a:fillRef idx="0"/>
              <a:effectRef idx="0"/>
              <a:fontRef idx="minor"/>
            </p:style>
          </p:sp>
          <p:sp>
            <p:nvSpPr>
              <p:cNvPr id="1211" name="Oval 968"/>
              <p:cNvSpPr/>
              <p:nvPr/>
            </p:nvSpPr>
            <p:spPr>
              <a:xfrm>
                <a:off x="10294200" y="5394240"/>
                <a:ext cx="32040" cy="27720"/>
              </a:xfrm>
              <a:prstGeom prst="ellipse">
                <a:avLst/>
              </a:prstGeom>
              <a:solidFill>
                <a:srgbClr val="ff0000"/>
              </a:solidFill>
              <a:ln w="0">
                <a:noFill/>
              </a:ln>
            </p:spPr>
            <p:style>
              <a:lnRef idx="0"/>
              <a:fillRef idx="0"/>
              <a:effectRef idx="0"/>
              <a:fontRef idx="minor"/>
            </p:style>
          </p:sp>
          <p:sp>
            <p:nvSpPr>
              <p:cNvPr id="1212" name="Oval 969"/>
              <p:cNvSpPr/>
              <p:nvPr/>
            </p:nvSpPr>
            <p:spPr>
              <a:xfrm>
                <a:off x="10329120" y="5394240"/>
                <a:ext cx="32040" cy="27720"/>
              </a:xfrm>
              <a:prstGeom prst="ellipse">
                <a:avLst/>
              </a:prstGeom>
              <a:solidFill>
                <a:srgbClr val="33cc33"/>
              </a:solidFill>
              <a:ln w="0">
                <a:noFill/>
              </a:ln>
            </p:spPr>
            <p:style>
              <a:lnRef idx="0"/>
              <a:fillRef idx="0"/>
              <a:effectRef idx="0"/>
              <a:fontRef idx="minor"/>
            </p:style>
          </p:sp>
          <p:sp>
            <p:nvSpPr>
              <p:cNvPr id="1213" name="Rectangle 970"/>
              <p:cNvSpPr/>
              <p:nvPr/>
            </p:nvSpPr>
            <p:spPr>
              <a:xfrm>
                <a:off x="10413360" y="5284800"/>
                <a:ext cx="15840" cy="151560"/>
              </a:xfrm>
              <a:prstGeom prst="rect">
                <a:avLst/>
              </a:prstGeom>
              <a:solidFill>
                <a:srgbClr val="292929"/>
              </a:solidFill>
              <a:ln w="9525">
                <a:solidFill>
                  <a:srgbClr val="000000"/>
                </a:solidFill>
                <a:miter/>
              </a:ln>
            </p:spPr>
            <p:style>
              <a:lnRef idx="0"/>
              <a:fillRef idx="0"/>
              <a:effectRef idx="0"/>
              <a:fontRef idx="minor"/>
            </p:style>
          </p:sp>
        </p:grpSp>
        <p:grpSp>
          <p:nvGrpSpPr>
            <p:cNvPr id="1214" name="Group 971"/>
            <p:cNvGrpSpPr/>
            <p:nvPr/>
          </p:nvGrpSpPr>
          <p:grpSpPr>
            <a:xfrm>
              <a:off x="9813600" y="5303880"/>
              <a:ext cx="293040" cy="480240"/>
              <a:chOff x="9813600" y="5303880"/>
              <a:chExt cx="293040" cy="480240"/>
            </a:xfrm>
          </p:grpSpPr>
          <p:sp>
            <p:nvSpPr>
              <p:cNvPr id="1215" name="Freeform 972"/>
              <p:cNvSpPr/>
              <p:nvPr/>
            </p:nvSpPr>
            <p:spPr>
              <a:xfrm>
                <a:off x="10046160" y="5304600"/>
                <a:ext cx="57600" cy="45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1216" name="Rectangle 973"/>
              <p:cNvSpPr/>
              <p:nvPr/>
            </p:nvSpPr>
            <p:spPr>
              <a:xfrm>
                <a:off x="9828000" y="5303880"/>
                <a:ext cx="214920" cy="45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1217" name="Freeform 974"/>
              <p:cNvSpPr/>
              <p:nvPr/>
            </p:nvSpPr>
            <p:spPr>
              <a:xfrm>
                <a:off x="10056960" y="5332320"/>
                <a:ext cx="34200" cy="4237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1218" name="Freeform 975"/>
              <p:cNvSpPr/>
              <p:nvPr/>
            </p:nvSpPr>
            <p:spPr>
              <a:xfrm>
                <a:off x="10049400" y="5546880"/>
                <a:ext cx="53640" cy="37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219" name="Rectangle 976"/>
              <p:cNvSpPr/>
              <p:nvPr/>
            </p:nvSpPr>
            <p:spPr>
              <a:xfrm>
                <a:off x="9828000" y="5356080"/>
                <a:ext cx="122400" cy="8640"/>
              </a:xfrm>
              <a:prstGeom prst="rect">
                <a:avLst/>
              </a:prstGeom>
              <a:solidFill>
                <a:schemeClr val="tx1"/>
              </a:solidFill>
              <a:ln w="9525">
                <a:solidFill>
                  <a:srgbClr val="000000"/>
                </a:solidFill>
                <a:miter/>
              </a:ln>
            </p:spPr>
            <p:style>
              <a:lnRef idx="0"/>
              <a:fillRef idx="0"/>
              <a:effectRef idx="0"/>
              <a:fontRef idx="minor"/>
            </p:style>
          </p:sp>
          <p:grpSp>
            <p:nvGrpSpPr>
              <p:cNvPr id="1220" name="Group 977"/>
              <p:cNvGrpSpPr/>
              <p:nvPr/>
            </p:nvGrpSpPr>
            <p:grpSpPr>
              <a:xfrm>
                <a:off x="9938880" y="5351400"/>
                <a:ext cx="118440" cy="29520"/>
                <a:chOff x="9938880" y="5351400"/>
                <a:chExt cx="118440" cy="29520"/>
              </a:xfrm>
            </p:grpSpPr>
            <p:sp>
              <p:nvSpPr>
                <p:cNvPr id="1221" name="AutoShape 978"/>
                <p:cNvSpPr/>
                <p:nvPr/>
              </p:nvSpPr>
              <p:spPr>
                <a:xfrm>
                  <a:off x="9938880" y="5351400"/>
                  <a:ext cx="118440" cy="29520"/>
                </a:xfrm>
                <a:prstGeom prst="roundRect">
                  <a:avLst>
                    <a:gd name="adj" fmla="val 50000"/>
                  </a:avLst>
                </a:prstGeom>
                <a:solidFill>
                  <a:schemeClr val="tx1"/>
                </a:solidFill>
                <a:ln w="0">
                  <a:noFill/>
                </a:ln>
              </p:spPr>
              <p:style>
                <a:lnRef idx="0"/>
                <a:fillRef idx="0"/>
                <a:effectRef idx="0"/>
                <a:fontRef idx="minor"/>
              </p:style>
            </p:sp>
            <p:sp>
              <p:nvSpPr>
                <p:cNvPr id="1222" name="AutoShape 979"/>
                <p:cNvSpPr/>
                <p:nvPr/>
              </p:nvSpPr>
              <p:spPr>
                <a:xfrm>
                  <a:off x="9941040" y="5354640"/>
                  <a:ext cx="11412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223" name="Rectangle 980"/>
              <p:cNvSpPr/>
              <p:nvPr/>
            </p:nvSpPr>
            <p:spPr>
              <a:xfrm>
                <a:off x="9830160" y="5423040"/>
                <a:ext cx="122400" cy="8640"/>
              </a:xfrm>
              <a:prstGeom prst="rect">
                <a:avLst/>
              </a:prstGeom>
              <a:solidFill>
                <a:schemeClr val="tx1"/>
              </a:solidFill>
              <a:ln w="9525">
                <a:solidFill>
                  <a:srgbClr val="000000"/>
                </a:solidFill>
                <a:miter/>
              </a:ln>
            </p:spPr>
            <p:style>
              <a:lnRef idx="0"/>
              <a:fillRef idx="0"/>
              <a:effectRef idx="0"/>
              <a:fontRef idx="minor"/>
            </p:style>
          </p:sp>
          <p:grpSp>
            <p:nvGrpSpPr>
              <p:cNvPr id="1224" name="Group 981"/>
              <p:cNvGrpSpPr/>
              <p:nvPr/>
            </p:nvGrpSpPr>
            <p:grpSpPr>
              <a:xfrm>
                <a:off x="9938880" y="5416560"/>
                <a:ext cx="118440" cy="26280"/>
                <a:chOff x="9938880" y="5416560"/>
                <a:chExt cx="118440" cy="26280"/>
              </a:xfrm>
            </p:grpSpPr>
            <p:sp>
              <p:nvSpPr>
                <p:cNvPr id="1225" name="AutoShape 982"/>
                <p:cNvSpPr/>
                <p:nvPr/>
              </p:nvSpPr>
              <p:spPr>
                <a:xfrm>
                  <a:off x="9938880" y="5416560"/>
                  <a:ext cx="118440" cy="26280"/>
                </a:xfrm>
                <a:prstGeom prst="roundRect">
                  <a:avLst>
                    <a:gd name="adj" fmla="val 50000"/>
                  </a:avLst>
                </a:prstGeom>
                <a:solidFill>
                  <a:schemeClr val="tx1"/>
                </a:solidFill>
                <a:ln w="0">
                  <a:noFill/>
                </a:ln>
              </p:spPr>
              <p:style>
                <a:lnRef idx="0"/>
                <a:fillRef idx="0"/>
                <a:effectRef idx="0"/>
                <a:fontRef idx="minor"/>
              </p:style>
            </p:sp>
            <p:sp>
              <p:nvSpPr>
                <p:cNvPr id="1226" name="AutoShape 983"/>
                <p:cNvSpPr/>
                <p:nvPr/>
              </p:nvSpPr>
              <p:spPr>
                <a:xfrm>
                  <a:off x="9941040" y="5419800"/>
                  <a:ext cx="11412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227" name="Rectangle 984"/>
              <p:cNvSpPr/>
              <p:nvPr/>
            </p:nvSpPr>
            <p:spPr>
              <a:xfrm>
                <a:off x="9830160" y="5489640"/>
                <a:ext cx="122400" cy="8640"/>
              </a:xfrm>
              <a:prstGeom prst="rect">
                <a:avLst/>
              </a:prstGeom>
              <a:solidFill>
                <a:schemeClr val="tx1"/>
              </a:solidFill>
              <a:ln w="9525">
                <a:solidFill>
                  <a:srgbClr val="000000"/>
                </a:solidFill>
                <a:miter/>
              </a:ln>
            </p:spPr>
            <p:style>
              <a:lnRef idx="0"/>
              <a:fillRef idx="0"/>
              <a:effectRef idx="0"/>
              <a:fontRef idx="minor"/>
            </p:style>
          </p:sp>
          <p:sp>
            <p:nvSpPr>
              <p:cNvPr id="1228" name="Rectangle 985"/>
              <p:cNvSpPr/>
              <p:nvPr/>
            </p:nvSpPr>
            <p:spPr>
              <a:xfrm>
                <a:off x="9832320" y="5550120"/>
                <a:ext cx="122400" cy="8640"/>
              </a:xfrm>
              <a:prstGeom prst="rect">
                <a:avLst/>
              </a:prstGeom>
              <a:solidFill>
                <a:schemeClr val="tx1"/>
              </a:solidFill>
              <a:ln w="9525">
                <a:solidFill>
                  <a:srgbClr val="000000"/>
                </a:solidFill>
                <a:miter/>
              </a:ln>
            </p:spPr>
            <p:style>
              <a:lnRef idx="0"/>
              <a:fillRef idx="0"/>
              <a:effectRef idx="0"/>
              <a:fontRef idx="minor"/>
            </p:style>
          </p:sp>
          <p:grpSp>
            <p:nvGrpSpPr>
              <p:cNvPr id="1229" name="Group 986"/>
              <p:cNvGrpSpPr/>
              <p:nvPr/>
            </p:nvGrpSpPr>
            <p:grpSpPr>
              <a:xfrm>
                <a:off x="9937080" y="5548320"/>
                <a:ext cx="118440" cy="26280"/>
                <a:chOff x="9937080" y="5548320"/>
                <a:chExt cx="118440" cy="26280"/>
              </a:xfrm>
            </p:grpSpPr>
            <p:sp>
              <p:nvSpPr>
                <p:cNvPr id="1230" name="AutoShape 987"/>
                <p:cNvSpPr/>
                <p:nvPr/>
              </p:nvSpPr>
              <p:spPr>
                <a:xfrm>
                  <a:off x="9937080" y="5548320"/>
                  <a:ext cx="118440" cy="26280"/>
                </a:xfrm>
                <a:prstGeom prst="roundRect">
                  <a:avLst>
                    <a:gd name="adj" fmla="val 50000"/>
                  </a:avLst>
                </a:prstGeom>
                <a:solidFill>
                  <a:schemeClr val="tx1"/>
                </a:solidFill>
                <a:ln w="0">
                  <a:noFill/>
                </a:ln>
              </p:spPr>
              <p:style>
                <a:lnRef idx="0"/>
                <a:fillRef idx="0"/>
                <a:effectRef idx="0"/>
                <a:fontRef idx="minor"/>
              </p:style>
            </p:sp>
            <p:sp>
              <p:nvSpPr>
                <p:cNvPr id="1231" name="AutoShape 988"/>
                <p:cNvSpPr/>
                <p:nvPr/>
              </p:nvSpPr>
              <p:spPr>
                <a:xfrm>
                  <a:off x="9938880" y="5548320"/>
                  <a:ext cx="11412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232" name="Freeform 989"/>
              <p:cNvSpPr/>
              <p:nvPr/>
            </p:nvSpPr>
            <p:spPr>
              <a:xfrm>
                <a:off x="10050120" y="5489640"/>
                <a:ext cx="53640" cy="37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1233" name="Group 990"/>
              <p:cNvGrpSpPr/>
              <p:nvPr/>
            </p:nvGrpSpPr>
            <p:grpSpPr>
              <a:xfrm>
                <a:off x="9937080" y="5484600"/>
                <a:ext cx="120240" cy="26280"/>
                <a:chOff x="9937080" y="5484600"/>
                <a:chExt cx="120240" cy="26280"/>
              </a:xfrm>
            </p:grpSpPr>
            <p:sp>
              <p:nvSpPr>
                <p:cNvPr id="1234" name="AutoShape 991"/>
                <p:cNvSpPr/>
                <p:nvPr/>
              </p:nvSpPr>
              <p:spPr>
                <a:xfrm>
                  <a:off x="9937080" y="5484600"/>
                  <a:ext cx="120240" cy="26280"/>
                </a:xfrm>
                <a:prstGeom prst="roundRect">
                  <a:avLst>
                    <a:gd name="adj" fmla="val 50000"/>
                  </a:avLst>
                </a:prstGeom>
                <a:solidFill>
                  <a:schemeClr val="tx1"/>
                </a:solidFill>
                <a:ln w="0">
                  <a:noFill/>
                </a:ln>
              </p:spPr>
              <p:style>
                <a:lnRef idx="0"/>
                <a:fillRef idx="0"/>
                <a:effectRef idx="0"/>
                <a:fontRef idx="minor"/>
              </p:style>
            </p:sp>
            <p:sp>
              <p:nvSpPr>
                <p:cNvPr id="1235" name="AutoShape 992"/>
                <p:cNvSpPr/>
                <p:nvPr/>
              </p:nvSpPr>
              <p:spPr>
                <a:xfrm>
                  <a:off x="9938880" y="5487840"/>
                  <a:ext cx="1184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1236" name="Rectangle 993"/>
              <p:cNvSpPr/>
              <p:nvPr/>
            </p:nvSpPr>
            <p:spPr>
              <a:xfrm>
                <a:off x="10041480" y="5303880"/>
                <a:ext cx="13680" cy="4579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1237" name="Freeform 994"/>
              <p:cNvSpPr/>
              <p:nvPr/>
            </p:nvSpPr>
            <p:spPr>
              <a:xfrm>
                <a:off x="10055160" y="5419800"/>
                <a:ext cx="48240" cy="421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238" name="Freeform 995"/>
              <p:cNvSpPr/>
              <p:nvPr/>
            </p:nvSpPr>
            <p:spPr>
              <a:xfrm>
                <a:off x="10055880" y="5354280"/>
                <a:ext cx="49680" cy="4752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1239" name="Oval 996"/>
              <p:cNvSpPr/>
              <p:nvPr/>
            </p:nvSpPr>
            <p:spPr>
              <a:xfrm>
                <a:off x="10096920" y="5742000"/>
                <a:ext cx="9720" cy="18360"/>
              </a:xfrm>
              <a:prstGeom prst="ellipse">
                <a:avLst/>
              </a:prstGeom>
              <a:solidFill>
                <a:srgbClr val="333333"/>
              </a:solidFill>
              <a:ln w="0">
                <a:noFill/>
              </a:ln>
            </p:spPr>
            <p:style>
              <a:lnRef idx="0"/>
              <a:fillRef idx="0"/>
              <a:effectRef idx="0"/>
              <a:fontRef idx="minor"/>
            </p:style>
          </p:sp>
          <p:sp>
            <p:nvSpPr>
              <p:cNvPr id="1240" name="Freeform 997"/>
              <p:cNvSpPr/>
              <p:nvPr/>
            </p:nvSpPr>
            <p:spPr>
              <a:xfrm>
                <a:off x="10053000" y="5742360"/>
                <a:ext cx="49680" cy="396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1241" name="AutoShape 998"/>
              <p:cNvSpPr/>
              <p:nvPr/>
            </p:nvSpPr>
            <p:spPr>
              <a:xfrm>
                <a:off x="9813600" y="5754600"/>
                <a:ext cx="245880" cy="295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1242" name="AutoShape 999"/>
              <p:cNvSpPr/>
              <p:nvPr/>
            </p:nvSpPr>
            <p:spPr>
              <a:xfrm>
                <a:off x="9828000" y="5762520"/>
                <a:ext cx="218880" cy="15120"/>
              </a:xfrm>
              <a:prstGeom prst="roundRect">
                <a:avLst>
                  <a:gd name="adj" fmla="val 50000"/>
                </a:avLst>
              </a:prstGeom>
              <a:gradFill rotWithShape="0">
                <a:gsLst>
                  <a:gs pos="0">
                    <a:srgbClr val="44546a"/>
                  </a:gs>
                  <a:gs pos="100000">
                    <a:srgbClr val="e7e6e6"/>
                  </a:gs>
                </a:gsLst>
                <a:lin ang="0"/>
              </a:gradFill>
              <a:ln w="9525">
                <a:solidFill>
                  <a:srgbClr val="000000"/>
                </a:solidFill>
                <a:round/>
              </a:ln>
            </p:spPr>
            <p:style>
              <a:lnRef idx="0"/>
              <a:fillRef idx="0"/>
              <a:effectRef idx="0"/>
              <a:fontRef idx="minor"/>
            </p:style>
          </p:sp>
          <p:sp>
            <p:nvSpPr>
              <p:cNvPr id="1243" name="Oval 1000"/>
              <p:cNvSpPr/>
              <p:nvPr/>
            </p:nvSpPr>
            <p:spPr>
              <a:xfrm>
                <a:off x="9848520" y="5695920"/>
                <a:ext cx="32040" cy="27720"/>
              </a:xfrm>
              <a:prstGeom prst="ellipse">
                <a:avLst/>
              </a:prstGeom>
              <a:solidFill>
                <a:srgbClr val="33cc33"/>
              </a:solidFill>
              <a:ln w="0">
                <a:noFill/>
              </a:ln>
            </p:spPr>
            <p:style>
              <a:lnRef idx="0"/>
              <a:fillRef idx="0"/>
              <a:effectRef idx="0"/>
              <a:fontRef idx="minor"/>
            </p:style>
          </p:sp>
          <p:sp>
            <p:nvSpPr>
              <p:cNvPr id="1244" name="Oval 1001"/>
              <p:cNvSpPr/>
              <p:nvPr/>
            </p:nvSpPr>
            <p:spPr>
              <a:xfrm>
                <a:off x="9885600" y="5695920"/>
                <a:ext cx="32040" cy="27720"/>
              </a:xfrm>
              <a:prstGeom prst="ellipse">
                <a:avLst/>
              </a:prstGeom>
              <a:solidFill>
                <a:srgbClr val="ff0000"/>
              </a:solidFill>
              <a:ln w="0">
                <a:noFill/>
              </a:ln>
            </p:spPr>
            <p:style>
              <a:lnRef idx="0"/>
              <a:fillRef idx="0"/>
              <a:effectRef idx="0"/>
              <a:fontRef idx="minor"/>
            </p:style>
          </p:sp>
          <p:sp>
            <p:nvSpPr>
              <p:cNvPr id="1245" name="Oval 1002"/>
              <p:cNvSpPr/>
              <p:nvPr/>
            </p:nvSpPr>
            <p:spPr>
              <a:xfrm>
                <a:off x="9920520" y="5695920"/>
                <a:ext cx="32040" cy="27720"/>
              </a:xfrm>
              <a:prstGeom prst="ellipse">
                <a:avLst/>
              </a:prstGeom>
              <a:solidFill>
                <a:srgbClr val="33cc33"/>
              </a:solidFill>
              <a:ln w="0">
                <a:noFill/>
              </a:ln>
            </p:spPr>
            <p:style>
              <a:lnRef idx="0"/>
              <a:fillRef idx="0"/>
              <a:effectRef idx="0"/>
              <a:fontRef idx="minor"/>
            </p:style>
          </p:sp>
          <p:sp>
            <p:nvSpPr>
              <p:cNvPr id="1246" name="Rectangle 1003"/>
              <p:cNvSpPr/>
              <p:nvPr/>
            </p:nvSpPr>
            <p:spPr>
              <a:xfrm>
                <a:off x="10004760" y="5586480"/>
                <a:ext cx="15840" cy="151560"/>
              </a:xfrm>
              <a:prstGeom prst="rect">
                <a:avLst/>
              </a:prstGeom>
              <a:solidFill>
                <a:srgbClr val="292929"/>
              </a:solidFill>
              <a:ln w="9525">
                <a:solidFill>
                  <a:srgbClr val="000000"/>
                </a:solidFill>
                <a:miter/>
              </a:ln>
            </p:spPr>
            <p:style>
              <a:lnRef idx="0"/>
              <a:fillRef idx="0"/>
              <a:effectRef idx="0"/>
              <a:fontRef idx="minor"/>
            </p:style>
          </p:sp>
        </p:grpSp>
        <p:pic>
          <p:nvPicPr>
            <p:cNvPr id="1247" name="Picture 1005" descr="antenna_stylized"/>
            <p:cNvPicPr/>
            <p:nvPr/>
          </p:nvPicPr>
          <p:blipFill>
            <a:blip r:embed="rId11"/>
            <a:stretch/>
          </p:blipFill>
          <p:spPr>
            <a:xfrm>
              <a:off x="6420960" y="2043000"/>
              <a:ext cx="685800" cy="223200"/>
            </a:xfrm>
            <a:prstGeom prst="rect">
              <a:avLst/>
            </a:prstGeom>
            <a:ln w="0">
              <a:noFill/>
            </a:ln>
          </p:spPr>
        </p:pic>
        <p:pic>
          <p:nvPicPr>
            <p:cNvPr id="1248" name="Picture 1006" descr="laptop_keyboard"/>
            <p:cNvPicPr/>
            <p:nvPr/>
          </p:nvPicPr>
          <p:blipFill>
            <a:blip r:embed="rId12"/>
            <a:stretch/>
          </p:blipFill>
          <p:spPr>
            <a:xfrm flipH="1" rot="109200">
              <a:off x="6454800" y="2291040"/>
              <a:ext cx="564840" cy="158760"/>
            </a:xfrm>
            <a:prstGeom prst="rect">
              <a:avLst/>
            </a:prstGeom>
            <a:ln w="0">
              <a:noFill/>
            </a:ln>
          </p:spPr>
        </p:pic>
        <p:sp>
          <p:nvSpPr>
            <p:cNvPr id="1249" name="Freeform 1007"/>
            <p:cNvSpPr/>
            <p:nvPr/>
          </p:nvSpPr>
          <p:spPr>
            <a:xfrm>
              <a:off x="6641640" y="2136960"/>
              <a:ext cx="454680" cy="2073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rgbClr val="000000"/>
              </a:solidFill>
              <a:round/>
            </a:ln>
          </p:spPr>
          <p:style>
            <a:lnRef idx="0"/>
            <a:fillRef idx="0"/>
            <a:effectRef idx="0"/>
            <a:fontRef idx="minor"/>
          </p:style>
        </p:sp>
        <p:pic>
          <p:nvPicPr>
            <p:cNvPr id="1250" name="Picture 1008" descr="screen"/>
            <p:cNvPicPr/>
            <p:nvPr/>
          </p:nvPicPr>
          <p:blipFill>
            <a:blip r:embed="rId13"/>
            <a:stretch/>
          </p:blipFill>
          <p:spPr>
            <a:xfrm>
              <a:off x="6663960" y="2142000"/>
              <a:ext cx="412920" cy="188640"/>
            </a:xfrm>
            <a:prstGeom prst="rect">
              <a:avLst/>
            </a:prstGeom>
            <a:ln w="0">
              <a:noFill/>
            </a:ln>
          </p:spPr>
        </p:pic>
        <p:sp>
          <p:nvSpPr>
            <p:cNvPr id="1251" name="Freeform 1009"/>
            <p:cNvSpPr/>
            <p:nvPr/>
          </p:nvSpPr>
          <p:spPr>
            <a:xfrm>
              <a:off x="6724440" y="2130840"/>
              <a:ext cx="384840" cy="3816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1252" name="Freeform 1010"/>
            <p:cNvSpPr/>
            <p:nvPr/>
          </p:nvSpPr>
          <p:spPr>
            <a:xfrm>
              <a:off x="6637680" y="2130480"/>
              <a:ext cx="106200" cy="1605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1253" name="Freeform 1011"/>
            <p:cNvSpPr/>
            <p:nvPr/>
          </p:nvSpPr>
          <p:spPr>
            <a:xfrm>
              <a:off x="6992280" y="2159280"/>
              <a:ext cx="114840" cy="1854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1254" name="Freeform 1012"/>
            <p:cNvSpPr/>
            <p:nvPr/>
          </p:nvSpPr>
          <p:spPr>
            <a:xfrm>
              <a:off x="6636240" y="2283480"/>
              <a:ext cx="422640" cy="622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1255" name="Freeform 1013"/>
            <p:cNvSpPr/>
            <p:nvPr/>
          </p:nvSpPr>
          <p:spPr>
            <a:xfrm>
              <a:off x="7004880" y="2160720"/>
              <a:ext cx="107280" cy="1861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1256" name="Freeform 1014"/>
            <p:cNvSpPr/>
            <p:nvPr/>
          </p:nvSpPr>
          <p:spPr>
            <a:xfrm>
              <a:off x="6636960" y="2291760"/>
              <a:ext cx="375840" cy="612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1257" name="Group 1015"/>
            <p:cNvGrpSpPr/>
            <p:nvPr/>
          </p:nvGrpSpPr>
          <p:grpSpPr>
            <a:xfrm>
              <a:off x="6630480" y="2358000"/>
              <a:ext cx="127080" cy="36000"/>
              <a:chOff x="6630480" y="2358000"/>
              <a:chExt cx="127080" cy="36000"/>
            </a:xfrm>
          </p:grpSpPr>
          <p:sp>
            <p:nvSpPr>
              <p:cNvPr id="1258" name="Freeform 1016"/>
              <p:cNvSpPr/>
              <p:nvPr/>
            </p:nvSpPr>
            <p:spPr>
              <a:xfrm>
                <a:off x="6630480" y="2358000"/>
                <a:ext cx="127080" cy="36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1259" name="Freeform 1017"/>
              <p:cNvSpPr/>
              <p:nvPr/>
            </p:nvSpPr>
            <p:spPr>
              <a:xfrm>
                <a:off x="6633000" y="2358720"/>
                <a:ext cx="122760" cy="34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1260" name="Freeform 1018"/>
              <p:cNvSpPr/>
              <p:nvPr/>
            </p:nvSpPr>
            <p:spPr>
              <a:xfrm>
                <a:off x="6642000" y="2372400"/>
                <a:ext cx="43200" cy="1044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1261" name="Freeform 1019"/>
              <p:cNvSpPr/>
              <p:nvPr/>
            </p:nvSpPr>
            <p:spPr>
              <a:xfrm>
                <a:off x="6640560" y="2377800"/>
                <a:ext cx="3240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1262" name="Freeform 1020"/>
              <p:cNvSpPr/>
              <p:nvPr/>
            </p:nvSpPr>
            <p:spPr>
              <a:xfrm>
                <a:off x="6678000" y="2379600"/>
                <a:ext cx="43200" cy="1080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1263" name="Freeform 1021"/>
              <p:cNvSpPr/>
              <p:nvPr/>
            </p:nvSpPr>
            <p:spPr>
              <a:xfrm>
                <a:off x="6676560" y="2385000"/>
                <a:ext cx="3240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1264" name="Freeform 1022"/>
            <p:cNvSpPr/>
            <p:nvPr/>
          </p:nvSpPr>
          <p:spPr>
            <a:xfrm>
              <a:off x="6849360" y="2363400"/>
              <a:ext cx="154080" cy="802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1265" name="Freeform 1023"/>
            <p:cNvSpPr/>
            <p:nvPr/>
          </p:nvSpPr>
          <p:spPr>
            <a:xfrm>
              <a:off x="6454440" y="2369880"/>
              <a:ext cx="394920" cy="73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266" name="Freeform 1024"/>
            <p:cNvSpPr/>
            <p:nvPr/>
          </p:nvSpPr>
          <p:spPr>
            <a:xfrm>
              <a:off x="6454800" y="2356560"/>
              <a:ext cx="3600" cy="144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1267" name="Freeform 1025"/>
            <p:cNvSpPr/>
            <p:nvPr/>
          </p:nvSpPr>
          <p:spPr>
            <a:xfrm>
              <a:off x="6455160" y="2295360"/>
              <a:ext cx="183240" cy="612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1268" name="Freeform 1026"/>
            <p:cNvSpPr/>
            <p:nvPr/>
          </p:nvSpPr>
          <p:spPr>
            <a:xfrm>
              <a:off x="6467400" y="2359440"/>
              <a:ext cx="374760" cy="70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269" name="Freeform 1027"/>
            <p:cNvSpPr/>
            <p:nvPr/>
          </p:nvSpPr>
          <p:spPr>
            <a:xfrm flipV="1">
              <a:off x="6842160" y="2353680"/>
              <a:ext cx="152640" cy="72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pic>
          <p:nvPicPr>
            <p:cNvPr id="1270" name="Picture 1030" descr="laptop_keyboard"/>
            <p:cNvPicPr/>
            <p:nvPr/>
          </p:nvPicPr>
          <p:blipFill>
            <a:blip r:embed="rId14"/>
            <a:stretch/>
          </p:blipFill>
          <p:spPr>
            <a:xfrm flipH="1" rot="109200">
              <a:off x="8485560" y="5735880"/>
              <a:ext cx="502560" cy="158040"/>
            </a:xfrm>
            <a:prstGeom prst="rect">
              <a:avLst/>
            </a:prstGeom>
            <a:ln w="0">
              <a:noFill/>
            </a:ln>
          </p:spPr>
        </p:pic>
        <p:sp>
          <p:nvSpPr>
            <p:cNvPr id="1271" name="Freeform 1031"/>
            <p:cNvSpPr/>
            <p:nvPr/>
          </p:nvSpPr>
          <p:spPr>
            <a:xfrm>
              <a:off x="8651160" y="5580000"/>
              <a:ext cx="403920" cy="2073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rgbClr val="000000"/>
              </a:solidFill>
              <a:round/>
            </a:ln>
          </p:spPr>
          <p:style>
            <a:lnRef idx="0"/>
            <a:fillRef idx="0"/>
            <a:effectRef idx="0"/>
            <a:fontRef idx="minor"/>
          </p:style>
        </p:sp>
        <p:pic>
          <p:nvPicPr>
            <p:cNvPr id="1272" name="Picture 1032" descr="screen"/>
            <p:cNvPicPr/>
            <p:nvPr/>
          </p:nvPicPr>
          <p:blipFill>
            <a:blip r:embed="rId15"/>
            <a:stretch/>
          </p:blipFill>
          <p:spPr>
            <a:xfrm>
              <a:off x="8671680" y="5584680"/>
              <a:ext cx="366840" cy="189720"/>
            </a:xfrm>
            <a:prstGeom prst="rect">
              <a:avLst/>
            </a:prstGeom>
            <a:ln w="0">
              <a:noFill/>
            </a:ln>
          </p:spPr>
        </p:pic>
        <p:sp>
          <p:nvSpPr>
            <p:cNvPr id="1273" name="Freeform 1033"/>
            <p:cNvSpPr/>
            <p:nvPr/>
          </p:nvSpPr>
          <p:spPr>
            <a:xfrm>
              <a:off x="8725320" y="5573880"/>
              <a:ext cx="342360" cy="388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1274" name="Freeform 1034"/>
            <p:cNvSpPr/>
            <p:nvPr/>
          </p:nvSpPr>
          <p:spPr>
            <a:xfrm>
              <a:off x="8649360" y="5573880"/>
              <a:ext cx="93600" cy="1612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1275" name="Freeform 1035"/>
            <p:cNvSpPr/>
            <p:nvPr/>
          </p:nvSpPr>
          <p:spPr>
            <a:xfrm>
              <a:off x="8963640" y="5602320"/>
              <a:ext cx="101880" cy="185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1276" name="Freeform 1036"/>
            <p:cNvSpPr/>
            <p:nvPr/>
          </p:nvSpPr>
          <p:spPr>
            <a:xfrm>
              <a:off x="8647200" y="5726160"/>
              <a:ext cx="375120" cy="626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1277" name="Freeform 1037"/>
            <p:cNvSpPr/>
            <p:nvPr/>
          </p:nvSpPr>
          <p:spPr>
            <a:xfrm>
              <a:off x="8973720" y="5603760"/>
              <a:ext cx="95760" cy="1864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1278" name="Freeform 1038"/>
            <p:cNvSpPr/>
            <p:nvPr/>
          </p:nvSpPr>
          <p:spPr>
            <a:xfrm>
              <a:off x="8647200" y="5735520"/>
              <a:ext cx="334080" cy="612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1279" name="Group 1039"/>
            <p:cNvGrpSpPr/>
            <p:nvPr/>
          </p:nvGrpSpPr>
          <p:grpSpPr>
            <a:xfrm>
              <a:off x="8643240" y="5800680"/>
              <a:ext cx="112320" cy="37440"/>
              <a:chOff x="8643240" y="5800680"/>
              <a:chExt cx="112320" cy="37440"/>
            </a:xfrm>
          </p:grpSpPr>
          <p:sp>
            <p:nvSpPr>
              <p:cNvPr id="1280" name="Freeform 1040"/>
              <p:cNvSpPr/>
              <p:nvPr/>
            </p:nvSpPr>
            <p:spPr>
              <a:xfrm>
                <a:off x="8643240" y="5800680"/>
                <a:ext cx="112320" cy="374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1281" name="Freeform 1041"/>
              <p:cNvSpPr/>
              <p:nvPr/>
            </p:nvSpPr>
            <p:spPr>
              <a:xfrm>
                <a:off x="8645040" y="5801400"/>
                <a:ext cx="108360" cy="3564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1282" name="Freeform 1042"/>
              <p:cNvSpPr/>
              <p:nvPr/>
            </p:nvSpPr>
            <p:spPr>
              <a:xfrm>
                <a:off x="8653320" y="5815800"/>
                <a:ext cx="38160" cy="1080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1283" name="Freeform 1043"/>
              <p:cNvSpPr/>
              <p:nvPr/>
            </p:nvSpPr>
            <p:spPr>
              <a:xfrm>
                <a:off x="8651880" y="5820840"/>
                <a:ext cx="2844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1284" name="Freeform 1044"/>
              <p:cNvSpPr/>
              <p:nvPr/>
            </p:nvSpPr>
            <p:spPr>
              <a:xfrm>
                <a:off x="8685000" y="5823000"/>
                <a:ext cx="38160" cy="111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1285" name="Freeform 1045"/>
              <p:cNvSpPr/>
              <p:nvPr/>
            </p:nvSpPr>
            <p:spPr>
              <a:xfrm>
                <a:off x="8683920" y="5828760"/>
                <a:ext cx="2844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1286" name="Freeform 1046"/>
            <p:cNvSpPr/>
            <p:nvPr/>
          </p:nvSpPr>
          <p:spPr>
            <a:xfrm>
              <a:off x="8836200" y="5807160"/>
              <a:ext cx="136800" cy="802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1287" name="Freeform 1047"/>
            <p:cNvSpPr/>
            <p:nvPr/>
          </p:nvSpPr>
          <p:spPr>
            <a:xfrm>
              <a:off x="8484840" y="5813280"/>
              <a:ext cx="350280" cy="72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288" name="Freeform 1048"/>
            <p:cNvSpPr/>
            <p:nvPr/>
          </p:nvSpPr>
          <p:spPr>
            <a:xfrm>
              <a:off x="8487000" y="5799240"/>
              <a:ext cx="1440" cy="1512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1289" name="Freeform 1049"/>
            <p:cNvSpPr/>
            <p:nvPr/>
          </p:nvSpPr>
          <p:spPr>
            <a:xfrm>
              <a:off x="8487000" y="5738760"/>
              <a:ext cx="161640" cy="612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1290" name="Freeform 1050"/>
            <p:cNvSpPr/>
            <p:nvPr/>
          </p:nvSpPr>
          <p:spPr>
            <a:xfrm>
              <a:off x="8497440" y="5802480"/>
              <a:ext cx="331920" cy="70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291" name="Freeform 1051"/>
            <p:cNvSpPr/>
            <p:nvPr/>
          </p:nvSpPr>
          <p:spPr>
            <a:xfrm flipV="1">
              <a:off x="8830080" y="5796720"/>
              <a:ext cx="135000" cy="738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nvGrpSpPr>
            <p:cNvPr id="1292" name="Group 2"/>
            <p:cNvGrpSpPr/>
            <p:nvPr/>
          </p:nvGrpSpPr>
          <p:grpSpPr>
            <a:xfrm>
              <a:off x="6813360" y="3182760"/>
              <a:ext cx="411840" cy="250920"/>
              <a:chOff x="6813360" y="3182760"/>
              <a:chExt cx="411840" cy="250920"/>
            </a:xfrm>
          </p:grpSpPr>
          <p:pic>
            <p:nvPicPr>
              <p:cNvPr id="1293" name="Picture 1054" descr="laptop_keyboard"/>
              <p:cNvPicPr/>
              <p:nvPr/>
            </p:nvPicPr>
            <p:blipFill>
              <a:blip r:embed="rId16"/>
              <a:stretch/>
            </p:blipFill>
            <p:spPr>
              <a:xfrm flipH="1" rot="109200">
                <a:off x="6815160" y="3306960"/>
                <a:ext cx="351720" cy="120960"/>
              </a:xfrm>
              <a:prstGeom prst="rect">
                <a:avLst/>
              </a:prstGeom>
              <a:ln w="0">
                <a:noFill/>
              </a:ln>
            </p:spPr>
          </p:pic>
          <p:sp>
            <p:nvSpPr>
              <p:cNvPr id="1294" name="Freeform 1055"/>
              <p:cNvSpPr/>
              <p:nvPr/>
            </p:nvSpPr>
            <p:spPr>
              <a:xfrm>
                <a:off x="6932160" y="3187800"/>
                <a:ext cx="282240" cy="1587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rgbClr val="000000"/>
                </a:solidFill>
                <a:round/>
              </a:ln>
            </p:spPr>
            <p:style>
              <a:lnRef idx="0"/>
              <a:fillRef idx="0"/>
              <a:effectRef idx="0"/>
              <a:fontRef idx="minor"/>
            </p:style>
          </p:sp>
          <p:pic>
            <p:nvPicPr>
              <p:cNvPr id="1295" name="Picture 1056" descr="screen"/>
              <p:cNvPicPr/>
              <p:nvPr/>
            </p:nvPicPr>
            <p:blipFill>
              <a:blip r:embed="rId17"/>
              <a:stretch/>
            </p:blipFill>
            <p:spPr>
              <a:xfrm>
                <a:off x="6946200" y="3191400"/>
                <a:ext cx="257760" cy="145440"/>
              </a:xfrm>
              <a:prstGeom prst="rect">
                <a:avLst/>
              </a:prstGeom>
              <a:ln w="0">
                <a:noFill/>
              </a:ln>
            </p:spPr>
          </p:pic>
          <p:sp>
            <p:nvSpPr>
              <p:cNvPr id="1296" name="Freeform 1057"/>
              <p:cNvSpPr/>
              <p:nvPr/>
            </p:nvSpPr>
            <p:spPr>
              <a:xfrm>
                <a:off x="6984360" y="3182760"/>
                <a:ext cx="239400" cy="298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1297" name="Freeform 1058"/>
              <p:cNvSpPr/>
              <p:nvPr/>
            </p:nvSpPr>
            <p:spPr>
              <a:xfrm>
                <a:off x="6930720" y="3182760"/>
                <a:ext cx="65520" cy="1234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1298" name="Freeform 1059"/>
              <p:cNvSpPr/>
              <p:nvPr/>
            </p:nvSpPr>
            <p:spPr>
              <a:xfrm>
                <a:off x="7150680" y="3204720"/>
                <a:ext cx="71640" cy="1418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1299" name="Freeform 1060"/>
              <p:cNvSpPr/>
              <p:nvPr/>
            </p:nvSpPr>
            <p:spPr>
              <a:xfrm>
                <a:off x="6929280" y="3299760"/>
                <a:ext cx="262440" cy="478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1300" name="Freeform 1061"/>
              <p:cNvSpPr/>
              <p:nvPr/>
            </p:nvSpPr>
            <p:spPr>
              <a:xfrm>
                <a:off x="7158240" y="3206160"/>
                <a:ext cx="66960" cy="1429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1301" name="Freeform 1062"/>
              <p:cNvSpPr/>
              <p:nvPr/>
            </p:nvSpPr>
            <p:spPr>
              <a:xfrm>
                <a:off x="6929280" y="3307320"/>
                <a:ext cx="234720" cy="468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1302" name="Group 1063"/>
              <p:cNvGrpSpPr/>
              <p:nvPr/>
            </p:nvGrpSpPr>
            <p:grpSpPr>
              <a:xfrm>
                <a:off x="6926040" y="3357000"/>
                <a:ext cx="77760" cy="28440"/>
                <a:chOff x="6926040" y="3357000"/>
                <a:chExt cx="77760" cy="28440"/>
              </a:xfrm>
            </p:grpSpPr>
            <p:sp>
              <p:nvSpPr>
                <p:cNvPr id="1303" name="Freeform 1064"/>
                <p:cNvSpPr/>
                <p:nvPr/>
              </p:nvSpPr>
              <p:spPr>
                <a:xfrm>
                  <a:off x="6926040" y="3357000"/>
                  <a:ext cx="77760" cy="284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1304" name="Freeform 1065"/>
                <p:cNvSpPr/>
                <p:nvPr/>
              </p:nvSpPr>
              <p:spPr>
                <a:xfrm>
                  <a:off x="6927480" y="3357720"/>
                  <a:ext cx="74880" cy="270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1305" name="Freeform 1066"/>
                <p:cNvSpPr/>
                <p:nvPr/>
              </p:nvSpPr>
              <p:spPr>
                <a:xfrm>
                  <a:off x="6933240" y="3368520"/>
                  <a:ext cx="26280" cy="828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1306" name="Freeform 1067"/>
                <p:cNvSpPr/>
                <p:nvPr/>
              </p:nvSpPr>
              <p:spPr>
                <a:xfrm>
                  <a:off x="6932160" y="3372840"/>
                  <a:ext cx="1944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1307" name="Freeform 1068"/>
                <p:cNvSpPr/>
                <p:nvPr/>
              </p:nvSpPr>
              <p:spPr>
                <a:xfrm>
                  <a:off x="6955200" y="3374280"/>
                  <a:ext cx="26280" cy="82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1308" name="Freeform 1069"/>
                <p:cNvSpPr/>
                <p:nvPr/>
              </p:nvSpPr>
              <p:spPr>
                <a:xfrm>
                  <a:off x="6954480" y="3378600"/>
                  <a:ext cx="1944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1309" name="Freeform 1070"/>
              <p:cNvSpPr/>
              <p:nvPr/>
            </p:nvSpPr>
            <p:spPr>
              <a:xfrm>
                <a:off x="7061400" y="3362040"/>
                <a:ext cx="96120" cy="615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1310" name="Freeform 1071"/>
              <p:cNvSpPr/>
              <p:nvPr/>
            </p:nvSpPr>
            <p:spPr>
              <a:xfrm>
                <a:off x="6816960" y="3366720"/>
                <a:ext cx="245520" cy="554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311" name="Freeform 1072"/>
              <p:cNvSpPr/>
              <p:nvPr/>
            </p:nvSpPr>
            <p:spPr>
              <a:xfrm>
                <a:off x="6816960" y="3355920"/>
                <a:ext cx="720" cy="1152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1312" name="Freeform 1073"/>
              <p:cNvSpPr/>
              <p:nvPr/>
            </p:nvSpPr>
            <p:spPr>
              <a:xfrm>
                <a:off x="6816960" y="3309480"/>
                <a:ext cx="113040" cy="468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1313" name="Freeform 1074"/>
              <p:cNvSpPr/>
              <p:nvPr/>
            </p:nvSpPr>
            <p:spPr>
              <a:xfrm>
                <a:off x="6824520" y="3358440"/>
                <a:ext cx="233280" cy="54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314" name="Freeform 1075"/>
              <p:cNvSpPr/>
              <p:nvPr/>
            </p:nvSpPr>
            <p:spPr>
              <a:xfrm flipV="1">
                <a:off x="7056720" y="3354120"/>
                <a:ext cx="94680" cy="565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pic>
          <p:nvPicPr>
            <p:cNvPr id="1315" name="Picture 1077" descr="desktop_computer_stylized_medium"/>
            <p:cNvPicPr/>
            <p:nvPr/>
          </p:nvPicPr>
          <p:blipFill>
            <a:blip r:embed="rId18"/>
            <a:stretch/>
          </p:blipFill>
          <p:spPr>
            <a:xfrm flipH="1">
              <a:off x="7526520" y="3300480"/>
              <a:ext cx="442800" cy="334080"/>
            </a:xfrm>
            <a:prstGeom prst="rect">
              <a:avLst/>
            </a:prstGeom>
            <a:ln w="0">
              <a:noFill/>
            </a:ln>
          </p:spPr>
        </p:pic>
        <p:sp>
          <p:nvSpPr>
            <p:cNvPr id="1316" name="Freeform 1078"/>
            <p:cNvSpPr/>
            <p:nvPr/>
          </p:nvSpPr>
          <p:spPr>
            <a:xfrm flipH="1">
              <a:off x="7714440" y="3332520"/>
              <a:ext cx="208440" cy="152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pic>
          <p:nvPicPr>
            <p:cNvPr id="1317" name="Picture 1081" descr="laptop_keyboard"/>
            <p:cNvPicPr/>
            <p:nvPr/>
          </p:nvPicPr>
          <p:blipFill>
            <a:blip r:embed="rId19"/>
            <a:stretch/>
          </p:blipFill>
          <p:spPr>
            <a:xfrm flipH="1" rot="109200">
              <a:off x="9043920" y="5672160"/>
              <a:ext cx="502560" cy="158040"/>
            </a:xfrm>
            <a:prstGeom prst="rect">
              <a:avLst/>
            </a:prstGeom>
            <a:ln w="0">
              <a:noFill/>
            </a:ln>
          </p:spPr>
        </p:pic>
        <p:sp>
          <p:nvSpPr>
            <p:cNvPr id="1318" name="Freeform 1082"/>
            <p:cNvSpPr/>
            <p:nvPr/>
          </p:nvSpPr>
          <p:spPr>
            <a:xfrm>
              <a:off x="9209880" y="5516640"/>
              <a:ext cx="403920" cy="2073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rgbClr val="000000"/>
              </a:solidFill>
              <a:round/>
            </a:ln>
          </p:spPr>
          <p:style>
            <a:lnRef idx="0"/>
            <a:fillRef idx="0"/>
            <a:effectRef idx="0"/>
            <a:fontRef idx="minor"/>
          </p:style>
        </p:sp>
        <p:pic>
          <p:nvPicPr>
            <p:cNvPr id="1319" name="Picture 1083" descr="screen"/>
            <p:cNvPicPr/>
            <p:nvPr/>
          </p:nvPicPr>
          <p:blipFill>
            <a:blip r:embed="rId20"/>
            <a:stretch/>
          </p:blipFill>
          <p:spPr>
            <a:xfrm>
              <a:off x="9230400" y="5521320"/>
              <a:ext cx="366840" cy="189720"/>
            </a:xfrm>
            <a:prstGeom prst="rect">
              <a:avLst/>
            </a:prstGeom>
            <a:ln w="0">
              <a:noFill/>
            </a:ln>
          </p:spPr>
        </p:pic>
        <p:sp>
          <p:nvSpPr>
            <p:cNvPr id="1320" name="Freeform 1084"/>
            <p:cNvSpPr/>
            <p:nvPr/>
          </p:nvSpPr>
          <p:spPr>
            <a:xfrm>
              <a:off x="9283680" y="5510160"/>
              <a:ext cx="342360" cy="388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1321" name="Freeform 1085"/>
            <p:cNvSpPr/>
            <p:nvPr/>
          </p:nvSpPr>
          <p:spPr>
            <a:xfrm>
              <a:off x="9207720" y="5510160"/>
              <a:ext cx="93600" cy="1612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1322" name="Freeform 1086"/>
            <p:cNvSpPr/>
            <p:nvPr/>
          </p:nvSpPr>
          <p:spPr>
            <a:xfrm>
              <a:off x="9522000" y="5538960"/>
              <a:ext cx="101880" cy="185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1323" name="Freeform 1087"/>
            <p:cNvSpPr/>
            <p:nvPr/>
          </p:nvSpPr>
          <p:spPr>
            <a:xfrm>
              <a:off x="9205920" y="5662440"/>
              <a:ext cx="375120" cy="626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1324" name="Freeform 1088"/>
            <p:cNvSpPr/>
            <p:nvPr/>
          </p:nvSpPr>
          <p:spPr>
            <a:xfrm>
              <a:off x="9532440" y="5540400"/>
              <a:ext cx="95760" cy="1864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1325" name="Freeform 1089"/>
            <p:cNvSpPr/>
            <p:nvPr/>
          </p:nvSpPr>
          <p:spPr>
            <a:xfrm>
              <a:off x="9205920" y="5672160"/>
              <a:ext cx="334080" cy="612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1326" name="Group 1090"/>
            <p:cNvGrpSpPr/>
            <p:nvPr/>
          </p:nvGrpSpPr>
          <p:grpSpPr>
            <a:xfrm>
              <a:off x="9201600" y="5737320"/>
              <a:ext cx="112320" cy="37440"/>
              <a:chOff x="9201600" y="5737320"/>
              <a:chExt cx="112320" cy="37440"/>
            </a:xfrm>
          </p:grpSpPr>
          <p:sp>
            <p:nvSpPr>
              <p:cNvPr id="1327" name="Freeform 1091"/>
              <p:cNvSpPr/>
              <p:nvPr/>
            </p:nvSpPr>
            <p:spPr>
              <a:xfrm>
                <a:off x="9201600" y="5737320"/>
                <a:ext cx="112320" cy="374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1328" name="Freeform 1092"/>
              <p:cNvSpPr/>
              <p:nvPr/>
            </p:nvSpPr>
            <p:spPr>
              <a:xfrm>
                <a:off x="9203760" y="5738040"/>
                <a:ext cx="108360" cy="3564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1329" name="Freeform 1093"/>
              <p:cNvSpPr/>
              <p:nvPr/>
            </p:nvSpPr>
            <p:spPr>
              <a:xfrm>
                <a:off x="9212040" y="5752080"/>
                <a:ext cx="38160" cy="1080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1330" name="Freeform 1094"/>
              <p:cNvSpPr/>
              <p:nvPr/>
            </p:nvSpPr>
            <p:spPr>
              <a:xfrm>
                <a:off x="9210600" y="5757480"/>
                <a:ext cx="2844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1331" name="Freeform 1095"/>
              <p:cNvSpPr/>
              <p:nvPr/>
            </p:nvSpPr>
            <p:spPr>
              <a:xfrm>
                <a:off x="9243720" y="5759640"/>
                <a:ext cx="38160" cy="111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1332" name="Freeform 1096"/>
              <p:cNvSpPr/>
              <p:nvPr/>
            </p:nvSpPr>
            <p:spPr>
              <a:xfrm>
                <a:off x="9242280" y="5765040"/>
                <a:ext cx="2844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1333" name="Freeform 1097"/>
            <p:cNvSpPr/>
            <p:nvPr/>
          </p:nvSpPr>
          <p:spPr>
            <a:xfrm>
              <a:off x="9394560" y="5743440"/>
              <a:ext cx="136800" cy="802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1334" name="Freeform 1098"/>
            <p:cNvSpPr/>
            <p:nvPr/>
          </p:nvSpPr>
          <p:spPr>
            <a:xfrm>
              <a:off x="9043560" y="5749920"/>
              <a:ext cx="350280" cy="72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335" name="Freeform 1099"/>
            <p:cNvSpPr/>
            <p:nvPr/>
          </p:nvSpPr>
          <p:spPr>
            <a:xfrm>
              <a:off x="9045720" y="5735520"/>
              <a:ext cx="1440" cy="1512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1336" name="Freeform 1100"/>
            <p:cNvSpPr/>
            <p:nvPr/>
          </p:nvSpPr>
          <p:spPr>
            <a:xfrm>
              <a:off x="9045720" y="5675400"/>
              <a:ext cx="161640" cy="612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1337" name="Freeform 1101"/>
            <p:cNvSpPr/>
            <p:nvPr/>
          </p:nvSpPr>
          <p:spPr>
            <a:xfrm>
              <a:off x="9055800" y="5738760"/>
              <a:ext cx="331920" cy="70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1338" name="Freeform 1102"/>
            <p:cNvSpPr/>
            <p:nvPr/>
          </p:nvSpPr>
          <p:spPr>
            <a:xfrm flipV="1">
              <a:off x="9388440" y="5733360"/>
              <a:ext cx="135000" cy="738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nvGrpSpPr>
            <p:cNvPr id="1339" name="Group 1103"/>
            <p:cNvGrpSpPr/>
            <p:nvPr/>
          </p:nvGrpSpPr>
          <p:grpSpPr>
            <a:xfrm>
              <a:off x="7778520" y="2494080"/>
              <a:ext cx="504720" cy="168840"/>
              <a:chOff x="7778520" y="2494080"/>
              <a:chExt cx="504720" cy="168840"/>
            </a:xfrm>
          </p:grpSpPr>
          <p:sp>
            <p:nvSpPr>
              <p:cNvPr id="1340" name="Oval 407"/>
              <p:cNvSpPr/>
              <p:nvPr/>
            </p:nvSpPr>
            <p:spPr>
              <a:xfrm>
                <a:off x="7780680" y="2568960"/>
                <a:ext cx="500400" cy="939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1341" name="Rectangle 410"/>
              <p:cNvSpPr/>
              <p:nvPr/>
            </p:nvSpPr>
            <p:spPr>
              <a:xfrm>
                <a:off x="7780680" y="2558160"/>
                <a:ext cx="502560" cy="583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1342" name="Oval 411"/>
              <p:cNvSpPr/>
              <p:nvPr/>
            </p:nvSpPr>
            <p:spPr>
              <a:xfrm>
                <a:off x="7778520" y="2494080"/>
                <a:ext cx="500400" cy="1101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1343" name="Group 1107"/>
              <p:cNvGrpSpPr/>
              <p:nvPr/>
            </p:nvGrpSpPr>
            <p:grpSpPr>
              <a:xfrm>
                <a:off x="7878960" y="2522520"/>
                <a:ext cx="282600" cy="51120"/>
                <a:chOff x="7878960" y="2522520"/>
                <a:chExt cx="282600" cy="51120"/>
              </a:xfrm>
            </p:grpSpPr>
            <p:sp>
              <p:nvSpPr>
                <p:cNvPr id="1344" name="Freeform 1108"/>
                <p:cNvSpPr/>
                <p:nvPr/>
              </p:nvSpPr>
              <p:spPr>
                <a:xfrm>
                  <a:off x="7878960" y="2522520"/>
                  <a:ext cx="282600" cy="5112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1345" name="Freeform 1109"/>
                <p:cNvSpPr/>
                <p:nvPr/>
              </p:nvSpPr>
              <p:spPr>
                <a:xfrm>
                  <a:off x="7891920" y="2522520"/>
                  <a:ext cx="257040" cy="5112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1346" name="Line 1110"/>
              <p:cNvSpPr/>
              <p:nvPr/>
            </p:nvSpPr>
            <p:spPr>
              <a:xfrm>
                <a:off x="7780320" y="2545560"/>
                <a:ext cx="360" cy="75240"/>
              </a:xfrm>
              <a:prstGeom prst="line">
                <a:avLst/>
              </a:prstGeom>
              <a:ln w="9525">
                <a:solidFill>
                  <a:srgbClr val="000000"/>
                </a:solidFill>
                <a:round/>
              </a:ln>
            </p:spPr>
            <p:style>
              <a:lnRef idx="0"/>
              <a:fillRef idx="0"/>
              <a:effectRef idx="0"/>
              <a:fontRef idx="minor"/>
            </p:style>
          </p:sp>
          <p:sp>
            <p:nvSpPr>
              <p:cNvPr id="1347" name="Line 1111"/>
              <p:cNvSpPr/>
              <p:nvPr/>
            </p:nvSpPr>
            <p:spPr>
              <a:xfrm>
                <a:off x="8279280" y="2549160"/>
                <a:ext cx="360" cy="73440"/>
              </a:xfrm>
              <a:prstGeom prst="line">
                <a:avLst/>
              </a:prstGeom>
              <a:ln w="9525">
                <a:solidFill>
                  <a:srgbClr val="000000"/>
                </a:solidFill>
                <a:round/>
              </a:ln>
            </p:spPr>
            <p:style>
              <a:lnRef idx="0"/>
              <a:fillRef idx="0"/>
              <a:effectRef idx="0"/>
              <a:fontRef idx="minor"/>
            </p:style>
          </p:sp>
        </p:grpSp>
        <p:grpSp>
          <p:nvGrpSpPr>
            <p:cNvPr id="1348" name="Group 1112"/>
            <p:cNvGrpSpPr/>
            <p:nvPr/>
          </p:nvGrpSpPr>
          <p:grpSpPr>
            <a:xfrm>
              <a:off x="7390440" y="3641760"/>
              <a:ext cx="504360" cy="169200"/>
              <a:chOff x="7390440" y="3641760"/>
              <a:chExt cx="504360" cy="169200"/>
            </a:xfrm>
          </p:grpSpPr>
          <p:sp>
            <p:nvSpPr>
              <p:cNvPr id="1349" name="Oval 407"/>
              <p:cNvSpPr/>
              <p:nvPr/>
            </p:nvSpPr>
            <p:spPr>
              <a:xfrm>
                <a:off x="7392240" y="3717000"/>
                <a:ext cx="500400" cy="939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1350" name="Rectangle 410"/>
              <p:cNvSpPr/>
              <p:nvPr/>
            </p:nvSpPr>
            <p:spPr>
              <a:xfrm>
                <a:off x="7392240" y="3706200"/>
                <a:ext cx="502560" cy="583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1351" name="Oval 411"/>
              <p:cNvSpPr/>
              <p:nvPr/>
            </p:nvSpPr>
            <p:spPr>
              <a:xfrm>
                <a:off x="7390440" y="3641760"/>
                <a:ext cx="500400" cy="1101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1352" name="Group 1116"/>
              <p:cNvGrpSpPr/>
              <p:nvPr/>
            </p:nvGrpSpPr>
            <p:grpSpPr>
              <a:xfrm>
                <a:off x="7490880" y="3670200"/>
                <a:ext cx="282600" cy="51120"/>
                <a:chOff x="7490880" y="3670200"/>
                <a:chExt cx="282600" cy="51120"/>
              </a:xfrm>
            </p:grpSpPr>
            <p:sp>
              <p:nvSpPr>
                <p:cNvPr id="1353" name="Freeform 1117"/>
                <p:cNvSpPr/>
                <p:nvPr/>
              </p:nvSpPr>
              <p:spPr>
                <a:xfrm>
                  <a:off x="7490880" y="3670200"/>
                  <a:ext cx="282600" cy="5112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1354" name="Freeform 1118"/>
                <p:cNvSpPr/>
                <p:nvPr/>
              </p:nvSpPr>
              <p:spPr>
                <a:xfrm>
                  <a:off x="7503840" y="3670200"/>
                  <a:ext cx="257040" cy="5112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1355" name="Line 1119"/>
              <p:cNvSpPr/>
              <p:nvPr/>
            </p:nvSpPr>
            <p:spPr>
              <a:xfrm>
                <a:off x="7392240" y="3693240"/>
                <a:ext cx="360" cy="75240"/>
              </a:xfrm>
              <a:prstGeom prst="line">
                <a:avLst/>
              </a:prstGeom>
              <a:ln w="9525">
                <a:solidFill>
                  <a:srgbClr val="000000"/>
                </a:solidFill>
                <a:round/>
              </a:ln>
            </p:spPr>
            <p:style>
              <a:lnRef idx="0"/>
              <a:fillRef idx="0"/>
              <a:effectRef idx="0"/>
              <a:fontRef idx="minor"/>
            </p:style>
          </p:sp>
          <p:sp>
            <p:nvSpPr>
              <p:cNvPr id="1356" name="Line 1120"/>
              <p:cNvSpPr/>
              <p:nvPr/>
            </p:nvSpPr>
            <p:spPr>
              <a:xfrm>
                <a:off x="7891200" y="3696840"/>
                <a:ext cx="360" cy="73440"/>
              </a:xfrm>
              <a:prstGeom prst="line">
                <a:avLst/>
              </a:prstGeom>
              <a:ln w="9525">
                <a:solidFill>
                  <a:srgbClr val="000000"/>
                </a:solidFill>
                <a:round/>
              </a:ln>
            </p:spPr>
            <p:style>
              <a:lnRef idx="0"/>
              <a:fillRef idx="0"/>
              <a:effectRef idx="0"/>
              <a:fontRef idx="minor"/>
            </p:style>
          </p:sp>
        </p:grpSp>
        <p:grpSp>
          <p:nvGrpSpPr>
            <p:cNvPr id="1357" name="Group 1121"/>
            <p:cNvGrpSpPr/>
            <p:nvPr/>
          </p:nvGrpSpPr>
          <p:grpSpPr>
            <a:xfrm>
              <a:off x="7644960" y="4853160"/>
              <a:ext cx="798120" cy="246960"/>
              <a:chOff x="7644960" y="4853160"/>
              <a:chExt cx="798120" cy="246960"/>
            </a:xfrm>
          </p:grpSpPr>
          <p:sp>
            <p:nvSpPr>
              <p:cNvPr id="1358" name="Oval 407"/>
              <p:cNvSpPr/>
              <p:nvPr/>
            </p:nvSpPr>
            <p:spPr>
              <a:xfrm>
                <a:off x="7646400" y="4961520"/>
                <a:ext cx="792360" cy="13860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1359" name="Rectangle 410"/>
              <p:cNvSpPr/>
              <p:nvPr/>
            </p:nvSpPr>
            <p:spPr>
              <a:xfrm>
                <a:off x="7646400" y="4947480"/>
                <a:ext cx="796680" cy="835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1360" name="Oval 411"/>
              <p:cNvSpPr/>
              <p:nvPr/>
            </p:nvSpPr>
            <p:spPr>
              <a:xfrm>
                <a:off x="7644960" y="4853160"/>
                <a:ext cx="792360" cy="1612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1361" name="Group 1125"/>
              <p:cNvGrpSpPr/>
              <p:nvPr/>
            </p:nvGrpSpPr>
            <p:grpSpPr>
              <a:xfrm>
                <a:off x="7806240" y="4893840"/>
                <a:ext cx="445680" cy="75960"/>
                <a:chOff x="7806240" y="4893840"/>
                <a:chExt cx="445680" cy="75960"/>
              </a:xfrm>
            </p:grpSpPr>
            <p:sp>
              <p:nvSpPr>
                <p:cNvPr id="1362" name="Freeform 1126"/>
                <p:cNvSpPr/>
                <p:nvPr/>
              </p:nvSpPr>
              <p:spPr>
                <a:xfrm>
                  <a:off x="7806240" y="4893840"/>
                  <a:ext cx="445680" cy="75960"/>
                </a:xfrm>
                <a:custGeom>
                  <a:avLst/>
                  <a:gdLst/>
                  <a:ahLst/>
                  <a:rect l="l" t="t" r="r" b="b"/>
                  <a:pathLst>
                    <a:path w="310" h="60">
                      <a:moveTo>
                        <a:pt x="0" y="60"/>
                      </a:moveTo>
                      <a:lnTo>
                        <a:pt x="96" y="60"/>
                      </a:lnTo>
                      <a:lnTo>
                        <a:pt x="192" y="0"/>
                      </a:lnTo>
                      <a:lnTo>
                        <a:pt x="310" y="0"/>
                      </a:lnTo>
                    </a:path>
                  </a:pathLst>
                </a:custGeom>
                <a:noFill/>
                <a:ln w="28575">
                  <a:solidFill>
                    <a:srgbClr val="000000"/>
                  </a:solidFill>
                  <a:round/>
                </a:ln>
              </p:spPr>
              <p:style>
                <a:lnRef idx="0"/>
                <a:fillRef idx="0"/>
                <a:effectRef idx="0"/>
                <a:fontRef idx="minor"/>
              </p:style>
            </p:sp>
            <p:sp>
              <p:nvSpPr>
                <p:cNvPr id="1363" name="Freeform 1127"/>
                <p:cNvSpPr/>
                <p:nvPr/>
              </p:nvSpPr>
              <p:spPr>
                <a:xfrm>
                  <a:off x="7826400" y="4893840"/>
                  <a:ext cx="405360" cy="75960"/>
                </a:xfrm>
                <a:custGeom>
                  <a:avLst/>
                  <a:gdLst/>
                  <a:ahLst/>
                  <a:rect l="l" t="t" r="r" b="b"/>
                  <a:pathLst>
                    <a:path w="282" h="60">
                      <a:moveTo>
                        <a:pt x="0" y="0"/>
                      </a:moveTo>
                      <a:lnTo>
                        <a:pt x="96" y="0"/>
                      </a:lnTo>
                      <a:lnTo>
                        <a:pt x="192" y="60"/>
                      </a:lnTo>
                      <a:lnTo>
                        <a:pt x="282" y="60"/>
                      </a:lnTo>
                    </a:path>
                  </a:pathLst>
                </a:custGeom>
                <a:noFill/>
                <a:ln w="28575">
                  <a:solidFill>
                    <a:srgbClr val="000000"/>
                  </a:solidFill>
                  <a:round/>
                </a:ln>
              </p:spPr>
              <p:style>
                <a:lnRef idx="0"/>
                <a:fillRef idx="0"/>
                <a:effectRef idx="0"/>
                <a:fontRef idx="minor"/>
              </p:style>
            </p:sp>
          </p:grpSp>
          <p:sp>
            <p:nvSpPr>
              <p:cNvPr id="1364" name="Line 1128"/>
              <p:cNvSpPr/>
              <p:nvPr/>
            </p:nvSpPr>
            <p:spPr>
              <a:xfrm>
                <a:off x="7646400" y="4930560"/>
                <a:ext cx="360" cy="108720"/>
              </a:xfrm>
              <a:prstGeom prst="line">
                <a:avLst/>
              </a:prstGeom>
              <a:ln w="9525">
                <a:solidFill>
                  <a:srgbClr val="000000"/>
                </a:solidFill>
                <a:round/>
              </a:ln>
            </p:spPr>
            <p:style>
              <a:lnRef idx="0"/>
              <a:fillRef idx="0"/>
              <a:effectRef idx="0"/>
              <a:fontRef idx="minor"/>
            </p:style>
          </p:sp>
          <p:sp>
            <p:nvSpPr>
              <p:cNvPr id="1365" name="Line 1129"/>
              <p:cNvSpPr/>
              <p:nvPr/>
            </p:nvSpPr>
            <p:spPr>
              <a:xfrm>
                <a:off x="8438040" y="4933080"/>
                <a:ext cx="360" cy="104760"/>
              </a:xfrm>
              <a:prstGeom prst="line">
                <a:avLst/>
              </a:prstGeom>
              <a:ln w="9525">
                <a:solidFill>
                  <a:srgbClr val="000000"/>
                </a:solidFill>
                <a:round/>
              </a:ln>
            </p:spPr>
            <p:style>
              <a:lnRef idx="0"/>
              <a:fillRef idx="0"/>
              <a:effectRef idx="0"/>
              <a:fontRef idx="minor"/>
            </p:style>
          </p:sp>
        </p:grpSp>
        <p:grpSp>
          <p:nvGrpSpPr>
            <p:cNvPr id="1366" name="Group 1130"/>
            <p:cNvGrpSpPr/>
            <p:nvPr/>
          </p:nvGrpSpPr>
          <p:grpSpPr>
            <a:xfrm>
              <a:off x="8577360" y="4510080"/>
              <a:ext cx="798120" cy="246960"/>
              <a:chOff x="8577360" y="4510080"/>
              <a:chExt cx="798120" cy="246960"/>
            </a:xfrm>
          </p:grpSpPr>
          <p:sp>
            <p:nvSpPr>
              <p:cNvPr id="1367" name="Oval 407"/>
              <p:cNvSpPr/>
              <p:nvPr/>
            </p:nvSpPr>
            <p:spPr>
              <a:xfrm>
                <a:off x="8578800" y="4618440"/>
                <a:ext cx="792360" cy="13860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1368" name="Rectangle 410"/>
              <p:cNvSpPr/>
              <p:nvPr/>
            </p:nvSpPr>
            <p:spPr>
              <a:xfrm>
                <a:off x="8578800" y="4604400"/>
                <a:ext cx="796680" cy="835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1369" name="Oval 411"/>
              <p:cNvSpPr/>
              <p:nvPr/>
            </p:nvSpPr>
            <p:spPr>
              <a:xfrm>
                <a:off x="8577360" y="4510080"/>
                <a:ext cx="792360" cy="1612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1370" name="Group 1134"/>
              <p:cNvGrpSpPr/>
              <p:nvPr/>
            </p:nvGrpSpPr>
            <p:grpSpPr>
              <a:xfrm>
                <a:off x="8738640" y="4550760"/>
                <a:ext cx="445680" cy="75960"/>
                <a:chOff x="8738640" y="4550760"/>
                <a:chExt cx="445680" cy="75960"/>
              </a:xfrm>
            </p:grpSpPr>
            <p:sp>
              <p:nvSpPr>
                <p:cNvPr id="1371" name="Freeform 1135"/>
                <p:cNvSpPr/>
                <p:nvPr/>
              </p:nvSpPr>
              <p:spPr>
                <a:xfrm>
                  <a:off x="8738640" y="4550760"/>
                  <a:ext cx="445680" cy="75960"/>
                </a:xfrm>
                <a:custGeom>
                  <a:avLst/>
                  <a:gdLst/>
                  <a:ahLst/>
                  <a:rect l="l" t="t" r="r" b="b"/>
                  <a:pathLst>
                    <a:path w="310" h="60">
                      <a:moveTo>
                        <a:pt x="0" y="60"/>
                      </a:moveTo>
                      <a:lnTo>
                        <a:pt x="96" y="60"/>
                      </a:lnTo>
                      <a:lnTo>
                        <a:pt x="192" y="0"/>
                      </a:lnTo>
                      <a:lnTo>
                        <a:pt x="310" y="0"/>
                      </a:lnTo>
                    </a:path>
                  </a:pathLst>
                </a:custGeom>
                <a:noFill/>
                <a:ln w="28575">
                  <a:solidFill>
                    <a:srgbClr val="000000"/>
                  </a:solidFill>
                  <a:round/>
                </a:ln>
              </p:spPr>
              <p:style>
                <a:lnRef idx="0"/>
                <a:fillRef idx="0"/>
                <a:effectRef idx="0"/>
                <a:fontRef idx="minor"/>
              </p:style>
            </p:sp>
            <p:sp>
              <p:nvSpPr>
                <p:cNvPr id="1372" name="Freeform 1136"/>
                <p:cNvSpPr/>
                <p:nvPr/>
              </p:nvSpPr>
              <p:spPr>
                <a:xfrm>
                  <a:off x="8758800" y="4550760"/>
                  <a:ext cx="405360" cy="75960"/>
                </a:xfrm>
                <a:custGeom>
                  <a:avLst/>
                  <a:gdLst/>
                  <a:ahLst/>
                  <a:rect l="l" t="t" r="r" b="b"/>
                  <a:pathLst>
                    <a:path w="282" h="60">
                      <a:moveTo>
                        <a:pt x="0" y="0"/>
                      </a:moveTo>
                      <a:lnTo>
                        <a:pt x="96" y="0"/>
                      </a:lnTo>
                      <a:lnTo>
                        <a:pt x="192" y="60"/>
                      </a:lnTo>
                      <a:lnTo>
                        <a:pt x="282" y="60"/>
                      </a:lnTo>
                    </a:path>
                  </a:pathLst>
                </a:custGeom>
                <a:noFill/>
                <a:ln w="28575">
                  <a:solidFill>
                    <a:srgbClr val="000000"/>
                  </a:solidFill>
                  <a:round/>
                </a:ln>
              </p:spPr>
              <p:style>
                <a:lnRef idx="0"/>
                <a:fillRef idx="0"/>
                <a:effectRef idx="0"/>
                <a:fontRef idx="minor"/>
              </p:style>
            </p:sp>
          </p:grpSp>
          <p:sp>
            <p:nvSpPr>
              <p:cNvPr id="1373" name="Line 1137"/>
              <p:cNvSpPr/>
              <p:nvPr/>
            </p:nvSpPr>
            <p:spPr>
              <a:xfrm>
                <a:off x="8578800" y="4587840"/>
                <a:ext cx="360" cy="108360"/>
              </a:xfrm>
              <a:prstGeom prst="line">
                <a:avLst/>
              </a:prstGeom>
              <a:ln w="9525">
                <a:solidFill>
                  <a:srgbClr val="000000"/>
                </a:solidFill>
                <a:round/>
              </a:ln>
            </p:spPr>
            <p:style>
              <a:lnRef idx="0"/>
              <a:fillRef idx="0"/>
              <a:effectRef idx="0"/>
              <a:fontRef idx="minor"/>
            </p:style>
          </p:sp>
          <p:sp>
            <p:nvSpPr>
              <p:cNvPr id="1374" name="Line 1138"/>
              <p:cNvSpPr/>
              <p:nvPr/>
            </p:nvSpPr>
            <p:spPr>
              <a:xfrm>
                <a:off x="9370440" y="4590360"/>
                <a:ext cx="360" cy="104760"/>
              </a:xfrm>
              <a:prstGeom prst="line">
                <a:avLst/>
              </a:prstGeom>
              <a:ln w="9525">
                <a:solidFill>
                  <a:srgbClr val="000000"/>
                </a:solidFill>
                <a:round/>
              </a:ln>
            </p:spPr>
            <p:style>
              <a:lnRef idx="0"/>
              <a:fillRef idx="0"/>
              <a:effectRef idx="0"/>
              <a:fontRef idx="minor"/>
            </p:style>
          </p:sp>
        </p:grpSp>
        <p:grpSp>
          <p:nvGrpSpPr>
            <p:cNvPr id="1375" name="Group 1139"/>
            <p:cNvGrpSpPr/>
            <p:nvPr/>
          </p:nvGrpSpPr>
          <p:grpSpPr>
            <a:xfrm>
              <a:off x="9374040" y="4811760"/>
              <a:ext cx="798120" cy="246960"/>
              <a:chOff x="9374040" y="4811760"/>
              <a:chExt cx="798120" cy="246960"/>
            </a:xfrm>
          </p:grpSpPr>
          <p:sp>
            <p:nvSpPr>
              <p:cNvPr id="1376" name="Oval 407"/>
              <p:cNvSpPr/>
              <p:nvPr/>
            </p:nvSpPr>
            <p:spPr>
              <a:xfrm>
                <a:off x="9375480" y="4920120"/>
                <a:ext cx="792360" cy="13860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1377" name="Rectangle 410"/>
              <p:cNvSpPr/>
              <p:nvPr/>
            </p:nvSpPr>
            <p:spPr>
              <a:xfrm>
                <a:off x="9375480" y="4906080"/>
                <a:ext cx="796680" cy="835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1378" name="Oval 411"/>
              <p:cNvSpPr/>
              <p:nvPr/>
            </p:nvSpPr>
            <p:spPr>
              <a:xfrm>
                <a:off x="9374040" y="4811760"/>
                <a:ext cx="792360" cy="1612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1379" name="Group 1143"/>
              <p:cNvGrpSpPr/>
              <p:nvPr/>
            </p:nvGrpSpPr>
            <p:grpSpPr>
              <a:xfrm>
                <a:off x="9535320" y="4852440"/>
                <a:ext cx="445680" cy="75960"/>
                <a:chOff x="9535320" y="4852440"/>
                <a:chExt cx="445680" cy="75960"/>
              </a:xfrm>
            </p:grpSpPr>
            <p:sp>
              <p:nvSpPr>
                <p:cNvPr id="1380" name="Freeform 1144"/>
                <p:cNvSpPr/>
                <p:nvPr/>
              </p:nvSpPr>
              <p:spPr>
                <a:xfrm>
                  <a:off x="9535320" y="4852440"/>
                  <a:ext cx="445680" cy="75960"/>
                </a:xfrm>
                <a:custGeom>
                  <a:avLst/>
                  <a:gdLst/>
                  <a:ahLst/>
                  <a:rect l="l" t="t" r="r" b="b"/>
                  <a:pathLst>
                    <a:path w="310" h="60">
                      <a:moveTo>
                        <a:pt x="0" y="60"/>
                      </a:moveTo>
                      <a:lnTo>
                        <a:pt x="96" y="60"/>
                      </a:lnTo>
                      <a:lnTo>
                        <a:pt x="192" y="0"/>
                      </a:lnTo>
                      <a:lnTo>
                        <a:pt x="310" y="0"/>
                      </a:lnTo>
                    </a:path>
                  </a:pathLst>
                </a:custGeom>
                <a:noFill/>
                <a:ln w="28575">
                  <a:solidFill>
                    <a:srgbClr val="000000"/>
                  </a:solidFill>
                  <a:round/>
                </a:ln>
              </p:spPr>
              <p:style>
                <a:lnRef idx="0"/>
                <a:fillRef idx="0"/>
                <a:effectRef idx="0"/>
                <a:fontRef idx="minor"/>
              </p:style>
            </p:sp>
            <p:sp>
              <p:nvSpPr>
                <p:cNvPr id="1381" name="Freeform 1145"/>
                <p:cNvSpPr/>
                <p:nvPr/>
              </p:nvSpPr>
              <p:spPr>
                <a:xfrm>
                  <a:off x="9555480" y="4852440"/>
                  <a:ext cx="405360" cy="75960"/>
                </a:xfrm>
                <a:custGeom>
                  <a:avLst/>
                  <a:gdLst/>
                  <a:ahLst/>
                  <a:rect l="l" t="t" r="r" b="b"/>
                  <a:pathLst>
                    <a:path w="282" h="60">
                      <a:moveTo>
                        <a:pt x="0" y="0"/>
                      </a:moveTo>
                      <a:lnTo>
                        <a:pt x="96" y="0"/>
                      </a:lnTo>
                      <a:lnTo>
                        <a:pt x="192" y="60"/>
                      </a:lnTo>
                      <a:lnTo>
                        <a:pt x="282" y="60"/>
                      </a:lnTo>
                    </a:path>
                  </a:pathLst>
                </a:custGeom>
                <a:noFill/>
                <a:ln w="28575">
                  <a:solidFill>
                    <a:srgbClr val="000000"/>
                  </a:solidFill>
                  <a:round/>
                </a:ln>
              </p:spPr>
              <p:style>
                <a:lnRef idx="0"/>
                <a:fillRef idx="0"/>
                <a:effectRef idx="0"/>
                <a:fontRef idx="minor"/>
              </p:style>
            </p:sp>
          </p:grpSp>
          <p:sp>
            <p:nvSpPr>
              <p:cNvPr id="1382" name="Line 1146"/>
              <p:cNvSpPr/>
              <p:nvPr/>
            </p:nvSpPr>
            <p:spPr>
              <a:xfrm>
                <a:off x="9375480" y="4889520"/>
                <a:ext cx="360" cy="108360"/>
              </a:xfrm>
              <a:prstGeom prst="line">
                <a:avLst/>
              </a:prstGeom>
              <a:ln w="9525">
                <a:solidFill>
                  <a:srgbClr val="000000"/>
                </a:solidFill>
                <a:round/>
              </a:ln>
            </p:spPr>
            <p:style>
              <a:lnRef idx="0"/>
              <a:fillRef idx="0"/>
              <a:effectRef idx="0"/>
              <a:fontRef idx="minor"/>
            </p:style>
          </p:sp>
          <p:sp>
            <p:nvSpPr>
              <p:cNvPr id="1383" name="Line 1147"/>
              <p:cNvSpPr/>
              <p:nvPr/>
            </p:nvSpPr>
            <p:spPr>
              <a:xfrm>
                <a:off x="10167120" y="4892040"/>
                <a:ext cx="360" cy="104760"/>
              </a:xfrm>
              <a:prstGeom prst="line">
                <a:avLst/>
              </a:prstGeom>
              <a:ln w="9525">
                <a:solidFill>
                  <a:srgbClr val="000000"/>
                </a:solidFill>
                <a:round/>
              </a:ln>
            </p:spPr>
            <p:style>
              <a:lnRef idx="0"/>
              <a:fillRef idx="0"/>
              <a:effectRef idx="0"/>
              <a:fontRef idx="minor"/>
            </p:style>
          </p:sp>
        </p:grpSp>
        <p:grpSp>
          <p:nvGrpSpPr>
            <p:cNvPr id="1384" name="Group 3"/>
            <p:cNvGrpSpPr/>
            <p:nvPr/>
          </p:nvGrpSpPr>
          <p:grpSpPr>
            <a:xfrm>
              <a:off x="7277400" y="3135240"/>
              <a:ext cx="406080" cy="334440"/>
              <a:chOff x="7277400" y="3135240"/>
              <a:chExt cx="406080" cy="334440"/>
            </a:xfrm>
          </p:grpSpPr>
          <p:pic>
            <p:nvPicPr>
              <p:cNvPr id="1385" name="Picture 555" descr="fridge2.png"/>
              <p:cNvPicPr/>
              <p:nvPr/>
            </p:nvPicPr>
            <p:blipFill>
              <a:blip r:embed="rId21"/>
              <a:stretch/>
            </p:blipFill>
            <p:spPr>
              <a:xfrm>
                <a:off x="7394040" y="3185640"/>
                <a:ext cx="220680" cy="284040"/>
              </a:xfrm>
              <a:prstGeom prst="rect">
                <a:avLst/>
              </a:prstGeom>
              <a:ln w="0">
                <a:noFill/>
              </a:ln>
            </p:spPr>
          </p:pic>
          <p:pic>
            <p:nvPicPr>
              <p:cNvPr id="1386" name="Picture 1115" descr="antenna_stylized"/>
              <p:cNvPicPr/>
              <p:nvPr/>
            </p:nvPicPr>
            <p:blipFill>
              <a:blip r:embed="rId22"/>
              <a:stretch/>
            </p:blipFill>
            <p:spPr>
              <a:xfrm>
                <a:off x="7277400" y="3135240"/>
                <a:ext cx="406080" cy="140760"/>
              </a:xfrm>
              <a:prstGeom prst="rect">
                <a:avLst/>
              </a:prstGeom>
              <a:ln w="0">
                <a:noFill/>
              </a:ln>
            </p:spPr>
          </p:pic>
        </p:grpSp>
        <p:pic>
          <p:nvPicPr>
            <p:cNvPr id="1387" name="Picture 603" descr="car_icon_small"/>
            <p:cNvPicPr/>
            <p:nvPr/>
          </p:nvPicPr>
          <p:blipFill>
            <a:blip r:embed="rId23"/>
            <a:stretch/>
          </p:blipFill>
          <p:spPr>
            <a:xfrm>
              <a:off x="7807320" y="1744560"/>
              <a:ext cx="1098000" cy="167400"/>
            </a:xfrm>
            <a:prstGeom prst="rect">
              <a:avLst/>
            </a:prstGeom>
            <a:ln w="0">
              <a:noFill/>
            </a:ln>
          </p:spPr>
        </p:pic>
        <p:pic>
          <p:nvPicPr>
            <p:cNvPr id="1388" name="Picture 814" descr="light2.png"/>
            <p:cNvPicPr/>
            <p:nvPr/>
          </p:nvPicPr>
          <p:blipFill>
            <a:blip r:embed="rId24"/>
            <a:stretch/>
          </p:blipFill>
          <p:spPr>
            <a:xfrm flipH="1">
              <a:off x="8239320" y="2019240"/>
              <a:ext cx="118440" cy="405720"/>
            </a:xfrm>
            <a:prstGeom prst="rect">
              <a:avLst/>
            </a:prstGeom>
            <a:ln w="0">
              <a:noFill/>
            </a:ln>
          </p:spPr>
        </p:pic>
        <p:pic>
          <p:nvPicPr>
            <p:cNvPr id="1389" name="Picture 1017" descr="antenna_stylized"/>
            <p:cNvPicPr/>
            <p:nvPr/>
          </p:nvPicPr>
          <p:blipFill>
            <a:blip r:embed="rId25"/>
            <a:stretch/>
          </p:blipFill>
          <p:spPr>
            <a:xfrm>
              <a:off x="7985880" y="1946160"/>
              <a:ext cx="687240" cy="223200"/>
            </a:xfrm>
            <a:prstGeom prst="rect">
              <a:avLst/>
            </a:prstGeom>
            <a:ln w="0">
              <a:noFill/>
            </a:ln>
          </p:spPr>
        </p:pic>
        <p:pic>
          <p:nvPicPr>
            <p:cNvPr id="1390" name="Picture 1017" descr="antenna_stylized"/>
            <p:cNvPicPr/>
            <p:nvPr/>
          </p:nvPicPr>
          <p:blipFill>
            <a:blip r:embed="rId26"/>
            <a:stretch/>
          </p:blipFill>
          <p:spPr>
            <a:xfrm>
              <a:off x="8082360" y="1685880"/>
              <a:ext cx="685080" cy="223200"/>
            </a:xfrm>
            <a:prstGeom prst="rect">
              <a:avLst/>
            </a:prstGeom>
            <a:ln w="0">
              <a:noFill/>
            </a:ln>
          </p:spPr>
        </p:pic>
        <p:grpSp>
          <p:nvGrpSpPr>
            <p:cNvPr id="1391" name="Group 347"/>
            <p:cNvGrpSpPr/>
            <p:nvPr/>
          </p:nvGrpSpPr>
          <p:grpSpPr>
            <a:xfrm>
              <a:off x="7609320" y="4837680"/>
              <a:ext cx="854280" cy="268920"/>
              <a:chOff x="7609320" y="4837680"/>
              <a:chExt cx="854280" cy="268920"/>
            </a:xfrm>
          </p:grpSpPr>
          <p:sp>
            <p:nvSpPr>
              <p:cNvPr id="1392" name="Oval 1353"/>
              <p:cNvSpPr/>
              <p:nvPr/>
            </p:nvSpPr>
            <p:spPr>
              <a:xfrm flipV="1">
                <a:off x="7611840" y="4910760"/>
                <a:ext cx="851040" cy="19584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393" name="Rectangle 1354"/>
              <p:cNvSpPr/>
              <p:nvPr/>
            </p:nvSpPr>
            <p:spPr>
              <a:xfrm>
                <a:off x="7610040" y="4938840"/>
                <a:ext cx="853560" cy="705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94" name="Oval 1355"/>
              <p:cNvSpPr/>
              <p:nvPr/>
            </p:nvSpPr>
            <p:spPr>
              <a:xfrm flipV="1">
                <a:off x="7609320" y="4837680"/>
                <a:ext cx="851040" cy="19584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395" name="Freeform 1356"/>
              <p:cNvSpPr/>
              <p:nvPr/>
            </p:nvSpPr>
            <p:spPr>
              <a:xfrm>
                <a:off x="7827840" y="4898880"/>
                <a:ext cx="414000" cy="97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96" name="Freeform 1357"/>
              <p:cNvSpPr/>
              <p:nvPr/>
            </p:nvSpPr>
            <p:spPr>
              <a:xfrm>
                <a:off x="7784640" y="4873680"/>
                <a:ext cx="500760" cy="676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397" name="Freeform 1358"/>
              <p:cNvSpPr/>
              <p:nvPr/>
            </p:nvSpPr>
            <p:spPr>
              <a:xfrm>
                <a:off x="8113320" y="4931640"/>
                <a:ext cx="183960" cy="59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398" name="Freeform 1359"/>
              <p:cNvSpPr/>
              <p:nvPr/>
            </p:nvSpPr>
            <p:spPr>
              <a:xfrm>
                <a:off x="7774920" y="4933080"/>
                <a:ext cx="181440" cy="59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399" name="Straight Connector 1360"/>
              <p:cNvSpPr/>
              <p:nvPr/>
            </p:nvSpPr>
            <p:spPr>
              <a:xfrm flipH="1" flipV="1">
                <a:off x="7609320" y="4937400"/>
                <a:ext cx="2520" cy="75960"/>
              </a:xfrm>
              <a:prstGeom prst="line">
                <a:avLst/>
              </a:prstGeom>
              <a:ln w="6350">
                <a:solidFill>
                  <a:srgbClr val="000000"/>
                </a:solidFill>
                <a:round/>
              </a:ln>
            </p:spPr>
            <p:style>
              <a:lnRef idx="0"/>
              <a:fillRef idx="0"/>
              <a:effectRef idx="0"/>
              <a:fontRef idx="minor"/>
            </p:style>
          </p:sp>
          <p:sp>
            <p:nvSpPr>
              <p:cNvPr id="1400" name="Straight Connector 1361"/>
              <p:cNvSpPr/>
              <p:nvPr/>
            </p:nvSpPr>
            <p:spPr>
              <a:xfrm flipH="1" flipV="1">
                <a:off x="8460720" y="4935960"/>
                <a:ext cx="2520" cy="75960"/>
              </a:xfrm>
              <a:prstGeom prst="line">
                <a:avLst/>
              </a:prstGeom>
              <a:ln w="6350">
                <a:solidFill>
                  <a:srgbClr val="000000"/>
                </a:solidFill>
                <a:round/>
              </a:ln>
            </p:spPr>
            <p:style>
              <a:lnRef idx="0"/>
              <a:fillRef idx="0"/>
              <a:effectRef idx="0"/>
              <a:fontRef idx="minor"/>
            </p:style>
          </p:sp>
        </p:grpSp>
        <p:grpSp>
          <p:nvGrpSpPr>
            <p:cNvPr id="1401" name="Group 347"/>
            <p:cNvGrpSpPr/>
            <p:nvPr/>
          </p:nvGrpSpPr>
          <p:grpSpPr>
            <a:xfrm>
              <a:off x="8530920" y="4502520"/>
              <a:ext cx="854280" cy="268560"/>
              <a:chOff x="8530920" y="4502520"/>
              <a:chExt cx="854280" cy="268560"/>
            </a:xfrm>
          </p:grpSpPr>
          <p:sp>
            <p:nvSpPr>
              <p:cNvPr id="1402" name="Oval 1344"/>
              <p:cNvSpPr/>
              <p:nvPr/>
            </p:nvSpPr>
            <p:spPr>
              <a:xfrm flipV="1">
                <a:off x="8533800" y="4575240"/>
                <a:ext cx="851040" cy="19584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403" name="Rectangle 1345"/>
              <p:cNvSpPr/>
              <p:nvPr/>
            </p:nvSpPr>
            <p:spPr>
              <a:xfrm>
                <a:off x="8532360" y="4603680"/>
                <a:ext cx="851400" cy="705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04" name="Oval 1346"/>
              <p:cNvSpPr/>
              <p:nvPr/>
            </p:nvSpPr>
            <p:spPr>
              <a:xfrm flipV="1">
                <a:off x="8531280" y="4502520"/>
                <a:ext cx="851040" cy="19584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405" name="Freeform 1347"/>
              <p:cNvSpPr/>
              <p:nvPr/>
            </p:nvSpPr>
            <p:spPr>
              <a:xfrm>
                <a:off x="8749800" y="4562640"/>
                <a:ext cx="414000" cy="993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06" name="Freeform 1348"/>
              <p:cNvSpPr/>
              <p:nvPr/>
            </p:nvSpPr>
            <p:spPr>
              <a:xfrm>
                <a:off x="8706240" y="4538160"/>
                <a:ext cx="500760" cy="676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07" name="Freeform 1349"/>
              <p:cNvSpPr/>
              <p:nvPr/>
            </p:nvSpPr>
            <p:spPr>
              <a:xfrm>
                <a:off x="9034920" y="4596480"/>
                <a:ext cx="183960" cy="59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08" name="Freeform 1350"/>
              <p:cNvSpPr/>
              <p:nvPr/>
            </p:nvSpPr>
            <p:spPr>
              <a:xfrm>
                <a:off x="8696880" y="4597920"/>
                <a:ext cx="181440" cy="59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09" name="Straight Connector 1351"/>
              <p:cNvSpPr/>
              <p:nvPr/>
            </p:nvSpPr>
            <p:spPr>
              <a:xfrm flipH="1" flipV="1">
                <a:off x="8530920" y="4602240"/>
                <a:ext cx="2520" cy="75600"/>
              </a:xfrm>
              <a:prstGeom prst="line">
                <a:avLst/>
              </a:prstGeom>
              <a:ln w="6350">
                <a:solidFill>
                  <a:srgbClr val="000000"/>
                </a:solidFill>
                <a:round/>
              </a:ln>
            </p:spPr>
            <p:style>
              <a:lnRef idx="0"/>
              <a:fillRef idx="0"/>
              <a:effectRef idx="0"/>
              <a:fontRef idx="minor"/>
            </p:style>
          </p:sp>
          <p:sp>
            <p:nvSpPr>
              <p:cNvPr id="1410" name="Straight Connector 1352"/>
              <p:cNvSpPr/>
              <p:nvPr/>
            </p:nvSpPr>
            <p:spPr>
              <a:xfrm flipH="1" flipV="1">
                <a:off x="9382680" y="4600800"/>
                <a:ext cx="2520" cy="75600"/>
              </a:xfrm>
              <a:prstGeom prst="line">
                <a:avLst/>
              </a:prstGeom>
              <a:ln w="6350">
                <a:solidFill>
                  <a:srgbClr val="000000"/>
                </a:solidFill>
                <a:round/>
              </a:ln>
            </p:spPr>
            <p:style>
              <a:lnRef idx="0"/>
              <a:fillRef idx="0"/>
              <a:effectRef idx="0"/>
              <a:fontRef idx="minor"/>
            </p:style>
          </p:sp>
        </p:grpSp>
        <p:grpSp>
          <p:nvGrpSpPr>
            <p:cNvPr id="1411" name="Group 347"/>
            <p:cNvGrpSpPr/>
            <p:nvPr/>
          </p:nvGrpSpPr>
          <p:grpSpPr>
            <a:xfrm>
              <a:off x="9346680" y="4799880"/>
              <a:ext cx="854280" cy="268560"/>
              <a:chOff x="9346680" y="4799880"/>
              <a:chExt cx="854280" cy="268560"/>
            </a:xfrm>
          </p:grpSpPr>
          <p:sp>
            <p:nvSpPr>
              <p:cNvPr id="1412" name="Oval 1335"/>
              <p:cNvSpPr/>
              <p:nvPr/>
            </p:nvSpPr>
            <p:spPr>
              <a:xfrm flipV="1">
                <a:off x="9349200" y="4872600"/>
                <a:ext cx="851040" cy="19584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413" name="Rectangle 1336"/>
              <p:cNvSpPr/>
              <p:nvPr/>
            </p:nvSpPr>
            <p:spPr>
              <a:xfrm>
                <a:off x="9347400" y="4900680"/>
                <a:ext cx="853560" cy="705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14" name="Oval 1337"/>
              <p:cNvSpPr/>
              <p:nvPr/>
            </p:nvSpPr>
            <p:spPr>
              <a:xfrm flipV="1">
                <a:off x="9346680" y="4799880"/>
                <a:ext cx="851040" cy="19584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415" name="Freeform 1338"/>
              <p:cNvSpPr/>
              <p:nvPr/>
            </p:nvSpPr>
            <p:spPr>
              <a:xfrm>
                <a:off x="9565200" y="4861080"/>
                <a:ext cx="414000" cy="97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16" name="Freeform 1339"/>
              <p:cNvSpPr/>
              <p:nvPr/>
            </p:nvSpPr>
            <p:spPr>
              <a:xfrm>
                <a:off x="9522000" y="4835520"/>
                <a:ext cx="500760" cy="676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17" name="Freeform 1340"/>
              <p:cNvSpPr/>
              <p:nvPr/>
            </p:nvSpPr>
            <p:spPr>
              <a:xfrm>
                <a:off x="9850680" y="4893840"/>
                <a:ext cx="183960" cy="59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18" name="Freeform 1341"/>
              <p:cNvSpPr/>
              <p:nvPr/>
            </p:nvSpPr>
            <p:spPr>
              <a:xfrm>
                <a:off x="9512280" y="4895280"/>
                <a:ext cx="181440" cy="59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19" name="Straight Connector 1342"/>
              <p:cNvSpPr/>
              <p:nvPr/>
            </p:nvSpPr>
            <p:spPr>
              <a:xfrm flipH="1" flipV="1">
                <a:off x="9346680" y="4899240"/>
                <a:ext cx="2520" cy="75960"/>
              </a:xfrm>
              <a:prstGeom prst="line">
                <a:avLst/>
              </a:prstGeom>
              <a:ln w="6350">
                <a:solidFill>
                  <a:srgbClr val="000000"/>
                </a:solidFill>
                <a:round/>
              </a:ln>
            </p:spPr>
            <p:style>
              <a:lnRef idx="0"/>
              <a:fillRef idx="0"/>
              <a:effectRef idx="0"/>
              <a:fontRef idx="minor"/>
            </p:style>
          </p:sp>
          <p:sp>
            <p:nvSpPr>
              <p:cNvPr id="1420" name="Straight Connector 1343"/>
              <p:cNvSpPr/>
              <p:nvPr/>
            </p:nvSpPr>
            <p:spPr>
              <a:xfrm flipH="1" flipV="1">
                <a:off x="10198440" y="4897800"/>
                <a:ext cx="2160" cy="75960"/>
              </a:xfrm>
              <a:prstGeom prst="line">
                <a:avLst/>
              </a:prstGeom>
              <a:ln w="6350">
                <a:solidFill>
                  <a:srgbClr val="000000"/>
                </a:solidFill>
                <a:round/>
              </a:ln>
            </p:spPr>
            <p:style>
              <a:lnRef idx="0"/>
              <a:fillRef idx="0"/>
              <a:effectRef idx="0"/>
              <a:fontRef idx="minor"/>
            </p:style>
          </p:sp>
        </p:grpSp>
        <p:grpSp>
          <p:nvGrpSpPr>
            <p:cNvPr id="1421" name="Group 347"/>
            <p:cNvGrpSpPr/>
            <p:nvPr/>
          </p:nvGrpSpPr>
          <p:grpSpPr>
            <a:xfrm>
              <a:off x="7388280" y="3619800"/>
              <a:ext cx="550440" cy="227520"/>
              <a:chOff x="7388280" y="3619800"/>
              <a:chExt cx="550440" cy="227520"/>
            </a:xfrm>
          </p:grpSpPr>
          <p:sp>
            <p:nvSpPr>
              <p:cNvPr id="1422" name="Oval 1326"/>
              <p:cNvSpPr/>
              <p:nvPr/>
            </p:nvSpPr>
            <p:spPr>
              <a:xfrm flipV="1">
                <a:off x="7390440" y="3681000"/>
                <a:ext cx="547560" cy="1659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423" name="Rectangle 1327"/>
              <p:cNvSpPr/>
              <p:nvPr/>
            </p:nvSpPr>
            <p:spPr>
              <a:xfrm>
                <a:off x="7388280" y="3705120"/>
                <a:ext cx="549720" cy="597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24" name="Oval 1328"/>
              <p:cNvSpPr/>
              <p:nvPr/>
            </p:nvSpPr>
            <p:spPr>
              <a:xfrm flipV="1">
                <a:off x="7388640" y="3619440"/>
                <a:ext cx="547560" cy="1659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425" name="Freeform 1329"/>
              <p:cNvSpPr/>
              <p:nvPr/>
            </p:nvSpPr>
            <p:spPr>
              <a:xfrm>
                <a:off x="7530120" y="3670200"/>
                <a:ext cx="266400" cy="835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26" name="Freeform 1330"/>
              <p:cNvSpPr/>
              <p:nvPr/>
            </p:nvSpPr>
            <p:spPr>
              <a:xfrm>
                <a:off x="7501680" y="3649680"/>
                <a:ext cx="322200" cy="57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27" name="Freeform 1331"/>
              <p:cNvSpPr/>
              <p:nvPr/>
            </p:nvSpPr>
            <p:spPr>
              <a:xfrm>
                <a:off x="7713360" y="3699000"/>
                <a:ext cx="118080" cy="50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28" name="Freeform 1332"/>
              <p:cNvSpPr/>
              <p:nvPr/>
            </p:nvSpPr>
            <p:spPr>
              <a:xfrm>
                <a:off x="7495560" y="3700440"/>
                <a:ext cx="116640" cy="50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29" name="Straight Connector 1333"/>
              <p:cNvSpPr/>
              <p:nvPr/>
            </p:nvSpPr>
            <p:spPr>
              <a:xfrm flipH="1" flipV="1">
                <a:off x="7388640" y="3704040"/>
                <a:ext cx="1440" cy="64080"/>
              </a:xfrm>
              <a:prstGeom prst="line">
                <a:avLst/>
              </a:prstGeom>
              <a:ln w="6350">
                <a:solidFill>
                  <a:srgbClr val="000000"/>
                </a:solidFill>
                <a:round/>
              </a:ln>
            </p:spPr>
            <p:style>
              <a:lnRef idx="0"/>
              <a:fillRef idx="0"/>
              <a:effectRef idx="0"/>
              <a:fontRef idx="minor"/>
            </p:style>
          </p:sp>
          <p:sp>
            <p:nvSpPr>
              <p:cNvPr id="1430" name="Straight Connector 1334"/>
              <p:cNvSpPr/>
              <p:nvPr/>
            </p:nvSpPr>
            <p:spPr>
              <a:xfrm flipH="1" flipV="1">
                <a:off x="7936920" y="3702600"/>
                <a:ext cx="1800" cy="64440"/>
              </a:xfrm>
              <a:prstGeom prst="line">
                <a:avLst/>
              </a:prstGeom>
              <a:ln w="6350">
                <a:solidFill>
                  <a:srgbClr val="000000"/>
                </a:solidFill>
                <a:round/>
              </a:ln>
            </p:spPr>
            <p:style>
              <a:lnRef idx="0"/>
              <a:fillRef idx="0"/>
              <a:effectRef idx="0"/>
              <a:fontRef idx="minor"/>
            </p:style>
          </p:sp>
        </p:grpSp>
        <p:grpSp>
          <p:nvGrpSpPr>
            <p:cNvPr id="1431" name="Group 347"/>
            <p:cNvGrpSpPr/>
            <p:nvPr/>
          </p:nvGrpSpPr>
          <p:grpSpPr>
            <a:xfrm>
              <a:off x="7773120" y="2481480"/>
              <a:ext cx="521640" cy="202320"/>
              <a:chOff x="7773120" y="2481480"/>
              <a:chExt cx="521640" cy="202320"/>
            </a:xfrm>
          </p:grpSpPr>
          <p:sp>
            <p:nvSpPr>
              <p:cNvPr id="1432" name="Oval 1317"/>
              <p:cNvSpPr/>
              <p:nvPr/>
            </p:nvSpPr>
            <p:spPr>
              <a:xfrm flipV="1">
                <a:off x="7774920" y="2536200"/>
                <a:ext cx="519120" cy="14724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433" name="Rectangle 1318"/>
              <p:cNvSpPr/>
              <p:nvPr/>
            </p:nvSpPr>
            <p:spPr>
              <a:xfrm>
                <a:off x="7774200" y="2557440"/>
                <a:ext cx="518760" cy="5328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34" name="Oval 1319"/>
              <p:cNvSpPr/>
              <p:nvPr/>
            </p:nvSpPr>
            <p:spPr>
              <a:xfrm flipV="1">
                <a:off x="7773480" y="2481120"/>
                <a:ext cx="519120" cy="14724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435" name="Freeform 1320"/>
              <p:cNvSpPr/>
              <p:nvPr/>
            </p:nvSpPr>
            <p:spPr>
              <a:xfrm>
                <a:off x="7907760" y="2525760"/>
                <a:ext cx="252000" cy="738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36" name="Freeform 1321"/>
              <p:cNvSpPr/>
              <p:nvPr/>
            </p:nvSpPr>
            <p:spPr>
              <a:xfrm>
                <a:off x="7880400" y="2508120"/>
                <a:ext cx="305280" cy="507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37" name="Freeform 1322"/>
              <p:cNvSpPr/>
              <p:nvPr/>
            </p:nvSpPr>
            <p:spPr>
              <a:xfrm>
                <a:off x="8080920" y="2552040"/>
                <a:ext cx="111960" cy="44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38" name="Freeform 1323"/>
              <p:cNvSpPr/>
              <p:nvPr/>
            </p:nvSpPr>
            <p:spPr>
              <a:xfrm>
                <a:off x="7874280" y="2553120"/>
                <a:ext cx="110520" cy="44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439" name="Straight Connector 1324"/>
              <p:cNvSpPr/>
              <p:nvPr/>
            </p:nvSpPr>
            <p:spPr>
              <a:xfrm flipH="1" flipV="1">
                <a:off x="7773120" y="2556360"/>
                <a:ext cx="1440" cy="56880"/>
              </a:xfrm>
              <a:prstGeom prst="line">
                <a:avLst/>
              </a:prstGeom>
              <a:ln w="6350">
                <a:solidFill>
                  <a:srgbClr val="000000"/>
                </a:solidFill>
                <a:round/>
              </a:ln>
            </p:spPr>
            <p:style>
              <a:lnRef idx="0"/>
              <a:fillRef idx="0"/>
              <a:effectRef idx="0"/>
              <a:fontRef idx="minor"/>
            </p:style>
          </p:sp>
          <p:sp>
            <p:nvSpPr>
              <p:cNvPr id="1440" name="Straight Connector 1325"/>
              <p:cNvSpPr/>
              <p:nvPr/>
            </p:nvSpPr>
            <p:spPr>
              <a:xfrm flipH="1" flipV="1">
                <a:off x="8293320" y="2555280"/>
                <a:ext cx="1440" cy="56880"/>
              </a:xfrm>
              <a:prstGeom prst="line">
                <a:avLst/>
              </a:prstGeom>
              <a:ln w="6350">
                <a:solidFill>
                  <a:srgbClr val="000000"/>
                </a:solidFill>
                <a:round/>
              </a:ln>
            </p:spPr>
            <p:style>
              <a:lnRef idx="0"/>
              <a:fillRef idx="0"/>
              <a:effectRef idx="0"/>
              <a:fontRef idx="minor"/>
            </p:style>
          </p:sp>
        </p:grpSp>
        <p:grpSp>
          <p:nvGrpSpPr>
            <p:cNvPr id="1441" name="Group 1110"/>
            <p:cNvGrpSpPr/>
            <p:nvPr/>
          </p:nvGrpSpPr>
          <p:grpSpPr>
            <a:xfrm>
              <a:off x="9495360" y="2387880"/>
              <a:ext cx="541080" cy="189000"/>
              <a:chOff x="9495360" y="2387880"/>
              <a:chExt cx="541080" cy="189000"/>
            </a:xfrm>
          </p:grpSpPr>
          <p:sp>
            <p:nvSpPr>
              <p:cNvPr id="1442" name="Oval 1308"/>
              <p:cNvSpPr/>
              <p:nvPr/>
            </p:nvSpPr>
            <p:spPr>
              <a:xfrm flipV="1">
                <a:off x="9496800" y="2441520"/>
                <a:ext cx="53892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1443" name="Rectangle 1309"/>
              <p:cNvSpPr/>
              <p:nvPr/>
            </p:nvSpPr>
            <p:spPr>
              <a:xfrm>
                <a:off x="9495360" y="2462040"/>
                <a:ext cx="53928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44" name="Oval 1310"/>
              <p:cNvSpPr/>
              <p:nvPr/>
            </p:nvSpPr>
            <p:spPr>
              <a:xfrm flipV="1">
                <a:off x="9495720" y="2387880"/>
                <a:ext cx="53892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1445" name="Freeform 1311"/>
              <p:cNvSpPr/>
              <p:nvPr/>
            </p:nvSpPr>
            <p:spPr>
              <a:xfrm>
                <a:off x="9632880" y="2433600"/>
                <a:ext cx="262080" cy="676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46" name="Freeform 1312"/>
              <p:cNvSpPr/>
              <p:nvPr/>
            </p:nvSpPr>
            <p:spPr>
              <a:xfrm>
                <a:off x="9606240" y="2416320"/>
                <a:ext cx="316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47" name="Freeform 1313"/>
              <p:cNvSpPr/>
              <p:nvPr/>
            </p:nvSpPr>
            <p:spPr>
              <a:xfrm>
                <a:off x="9814680" y="2456640"/>
                <a:ext cx="11628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48" name="Freeform 1314"/>
              <p:cNvSpPr/>
              <p:nvPr/>
            </p:nvSpPr>
            <p:spPr>
              <a:xfrm>
                <a:off x="9600480" y="2457360"/>
                <a:ext cx="11484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49" name="Straight Connector 1315"/>
              <p:cNvSpPr/>
              <p:nvPr/>
            </p:nvSpPr>
            <p:spPr>
              <a:xfrm flipH="1" flipV="1">
                <a:off x="9495720" y="2457000"/>
                <a:ext cx="1440" cy="52560"/>
              </a:xfrm>
              <a:prstGeom prst="line">
                <a:avLst/>
              </a:prstGeom>
              <a:ln w="6350">
                <a:solidFill>
                  <a:srgbClr val="7f7f7f"/>
                </a:solidFill>
                <a:round/>
              </a:ln>
            </p:spPr>
            <p:style>
              <a:lnRef idx="0"/>
              <a:fillRef idx="0"/>
              <a:effectRef idx="0"/>
              <a:fontRef idx="minor"/>
            </p:style>
          </p:sp>
          <p:sp>
            <p:nvSpPr>
              <p:cNvPr id="1450" name="Straight Connector 1316"/>
              <p:cNvSpPr/>
              <p:nvPr/>
            </p:nvSpPr>
            <p:spPr>
              <a:xfrm flipH="1" flipV="1">
                <a:off x="10034640" y="2459160"/>
                <a:ext cx="1800" cy="52560"/>
              </a:xfrm>
              <a:prstGeom prst="line">
                <a:avLst/>
              </a:prstGeom>
              <a:ln w="6350">
                <a:solidFill>
                  <a:srgbClr val="7f7f7f"/>
                </a:solidFill>
                <a:round/>
              </a:ln>
            </p:spPr>
            <p:style>
              <a:lnRef idx="0"/>
              <a:fillRef idx="0"/>
              <a:effectRef idx="0"/>
              <a:fontRef idx="minor"/>
            </p:style>
          </p:sp>
        </p:grpSp>
        <p:grpSp>
          <p:nvGrpSpPr>
            <p:cNvPr id="1451" name="Group 1111"/>
            <p:cNvGrpSpPr/>
            <p:nvPr/>
          </p:nvGrpSpPr>
          <p:grpSpPr>
            <a:xfrm>
              <a:off x="8858880" y="2484360"/>
              <a:ext cx="541800" cy="189000"/>
              <a:chOff x="8858880" y="2484360"/>
              <a:chExt cx="541800" cy="189000"/>
            </a:xfrm>
          </p:grpSpPr>
          <p:sp>
            <p:nvSpPr>
              <p:cNvPr id="1452" name="Oval 1299"/>
              <p:cNvSpPr/>
              <p:nvPr/>
            </p:nvSpPr>
            <p:spPr>
              <a:xfrm flipV="1">
                <a:off x="8861040" y="2538000"/>
                <a:ext cx="53892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1453" name="Rectangle 1300"/>
              <p:cNvSpPr/>
              <p:nvPr/>
            </p:nvSpPr>
            <p:spPr>
              <a:xfrm>
                <a:off x="8858880" y="2558880"/>
                <a:ext cx="54144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54" name="Oval 1301"/>
              <p:cNvSpPr/>
              <p:nvPr/>
            </p:nvSpPr>
            <p:spPr>
              <a:xfrm flipV="1">
                <a:off x="8859960" y="2484360"/>
                <a:ext cx="53892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1455" name="Freeform 1302"/>
              <p:cNvSpPr/>
              <p:nvPr/>
            </p:nvSpPr>
            <p:spPr>
              <a:xfrm>
                <a:off x="8996400" y="2530440"/>
                <a:ext cx="264240" cy="676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56" name="Freeform 1303"/>
              <p:cNvSpPr/>
              <p:nvPr/>
            </p:nvSpPr>
            <p:spPr>
              <a:xfrm>
                <a:off x="8970480" y="2512800"/>
                <a:ext cx="316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57" name="Freeform 1304"/>
              <p:cNvSpPr/>
              <p:nvPr/>
            </p:nvSpPr>
            <p:spPr>
              <a:xfrm>
                <a:off x="9178920" y="2553120"/>
                <a:ext cx="11628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58" name="Freeform 1305"/>
              <p:cNvSpPr/>
              <p:nvPr/>
            </p:nvSpPr>
            <p:spPr>
              <a:xfrm>
                <a:off x="8964360" y="2553840"/>
                <a:ext cx="11484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59" name="Straight Connector 1306"/>
              <p:cNvSpPr/>
              <p:nvPr/>
            </p:nvSpPr>
            <p:spPr>
              <a:xfrm flipH="1" flipV="1">
                <a:off x="8859960" y="2553480"/>
                <a:ext cx="1440" cy="52560"/>
              </a:xfrm>
              <a:prstGeom prst="line">
                <a:avLst/>
              </a:prstGeom>
              <a:ln w="6350">
                <a:solidFill>
                  <a:srgbClr val="7f7f7f"/>
                </a:solidFill>
                <a:round/>
              </a:ln>
            </p:spPr>
            <p:style>
              <a:lnRef idx="0"/>
              <a:fillRef idx="0"/>
              <a:effectRef idx="0"/>
              <a:fontRef idx="minor"/>
            </p:style>
          </p:sp>
          <p:sp>
            <p:nvSpPr>
              <p:cNvPr id="1460" name="Straight Connector 1307"/>
              <p:cNvSpPr/>
              <p:nvPr/>
            </p:nvSpPr>
            <p:spPr>
              <a:xfrm flipH="1" flipV="1">
                <a:off x="9398880" y="2556000"/>
                <a:ext cx="1800" cy="52200"/>
              </a:xfrm>
              <a:prstGeom prst="line">
                <a:avLst/>
              </a:prstGeom>
              <a:ln w="6350">
                <a:solidFill>
                  <a:srgbClr val="7f7f7f"/>
                </a:solidFill>
                <a:round/>
              </a:ln>
            </p:spPr>
            <p:style>
              <a:lnRef idx="0"/>
              <a:fillRef idx="0"/>
              <a:effectRef idx="0"/>
              <a:fontRef idx="minor"/>
            </p:style>
          </p:sp>
        </p:grpSp>
        <p:grpSp>
          <p:nvGrpSpPr>
            <p:cNvPr id="1461" name="Group 1112"/>
            <p:cNvGrpSpPr/>
            <p:nvPr/>
          </p:nvGrpSpPr>
          <p:grpSpPr>
            <a:xfrm>
              <a:off x="8868960" y="2751120"/>
              <a:ext cx="541800" cy="189000"/>
              <a:chOff x="8868960" y="2751120"/>
              <a:chExt cx="541800" cy="189000"/>
            </a:xfrm>
          </p:grpSpPr>
          <p:sp>
            <p:nvSpPr>
              <p:cNvPr id="1462" name="Oval 1290"/>
              <p:cNvSpPr/>
              <p:nvPr/>
            </p:nvSpPr>
            <p:spPr>
              <a:xfrm flipV="1">
                <a:off x="8871480" y="2804760"/>
                <a:ext cx="53892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1463" name="Rectangle 1291"/>
              <p:cNvSpPr/>
              <p:nvPr/>
            </p:nvSpPr>
            <p:spPr>
              <a:xfrm>
                <a:off x="8868960" y="2824200"/>
                <a:ext cx="54144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64" name="Oval 1292"/>
              <p:cNvSpPr/>
              <p:nvPr/>
            </p:nvSpPr>
            <p:spPr>
              <a:xfrm flipV="1">
                <a:off x="8870400" y="2751120"/>
                <a:ext cx="53892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1465" name="Freeform 1293"/>
              <p:cNvSpPr/>
              <p:nvPr/>
            </p:nvSpPr>
            <p:spPr>
              <a:xfrm>
                <a:off x="9006480" y="2795760"/>
                <a:ext cx="264240" cy="691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66" name="Freeform 1294"/>
              <p:cNvSpPr/>
              <p:nvPr/>
            </p:nvSpPr>
            <p:spPr>
              <a:xfrm>
                <a:off x="8980920" y="2779200"/>
                <a:ext cx="316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67" name="Freeform 1295"/>
              <p:cNvSpPr/>
              <p:nvPr/>
            </p:nvSpPr>
            <p:spPr>
              <a:xfrm>
                <a:off x="9189000" y="2819520"/>
                <a:ext cx="11628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68" name="Freeform 1296"/>
              <p:cNvSpPr/>
              <p:nvPr/>
            </p:nvSpPr>
            <p:spPr>
              <a:xfrm>
                <a:off x="8974800" y="2820600"/>
                <a:ext cx="11484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69" name="Straight Connector 1297"/>
              <p:cNvSpPr/>
              <p:nvPr/>
            </p:nvSpPr>
            <p:spPr>
              <a:xfrm flipH="1" flipV="1">
                <a:off x="8870040" y="2820240"/>
                <a:ext cx="1440" cy="52560"/>
              </a:xfrm>
              <a:prstGeom prst="line">
                <a:avLst/>
              </a:prstGeom>
              <a:ln w="6350">
                <a:solidFill>
                  <a:srgbClr val="7f7f7f"/>
                </a:solidFill>
                <a:round/>
              </a:ln>
            </p:spPr>
            <p:style>
              <a:lnRef idx="0"/>
              <a:fillRef idx="0"/>
              <a:effectRef idx="0"/>
              <a:fontRef idx="minor"/>
            </p:style>
          </p:sp>
          <p:sp>
            <p:nvSpPr>
              <p:cNvPr id="1470" name="Straight Connector 1298"/>
              <p:cNvSpPr/>
              <p:nvPr/>
            </p:nvSpPr>
            <p:spPr>
              <a:xfrm flipH="1" flipV="1">
                <a:off x="9409320" y="2822400"/>
                <a:ext cx="1440" cy="52560"/>
              </a:xfrm>
              <a:prstGeom prst="line">
                <a:avLst/>
              </a:prstGeom>
              <a:ln w="6350">
                <a:solidFill>
                  <a:srgbClr val="7f7f7f"/>
                </a:solidFill>
                <a:round/>
              </a:ln>
            </p:spPr>
            <p:style>
              <a:lnRef idx="0"/>
              <a:fillRef idx="0"/>
              <a:effectRef idx="0"/>
              <a:fontRef idx="minor"/>
            </p:style>
          </p:sp>
        </p:grpSp>
        <p:grpSp>
          <p:nvGrpSpPr>
            <p:cNvPr id="1471" name="Group 1113"/>
            <p:cNvGrpSpPr/>
            <p:nvPr/>
          </p:nvGrpSpPr>
          <p:grpSpPr>
            <a:xfrm>
              <a:off x="8731440" y="3632760"/>
              <a:ext cx="541800" cy="189000"/>
              <a:chOff x="8731440" y="3632760"/>
              <a:chExt cx="541800" cy="189000"/>
            </a:xfrm>
          </p:grpSpPr>
          <p:sp>
            <p:nvSpPr>
              <p:cNvPr id="1472" name="Oval 1281"/>
              <p:cNvSpPr/>
              <p:nvPr/>
            </p:nvSpPr>
            <p:spPr>
              <a:xfrm flipV="1">
                <a:off x="8733960" y="3686400"/>
                <a:ext cx="53892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1473" name="Rectangle 1282"/>
              <p:cNvSpPr/>
              <p:nvPr/>
            </p:nvSpPr>
            <p:spPr>
              <a:xfrm>
                <a:off x="8731440" y="3706920"/>
                <a:ext cx="54144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74" name="Oval 1283"/>
              <p:cNvSpPr/>
              <p:nvPr/>
            </p:nvSpPr>
            <p:spPr>
              <a:xfrm flipV="1">
                <a:off x="8732880" y="3632760"/>
                <a:ext cx="53892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1475" name="Freeform 1284"/>
              <p:cNvSpPr/>
              <p:nvPr/>
            </p:nvSpPr>
            <p:spPr>
              <a:xfrm>
                <a:off x="8868960" y="3678120"/>
                <a:ext cx="264240" cy="676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76" name="Freeform 1285"/>
              <p:cNvSpPr/>
              <p:nvPr/>
            </p:nvSpPr>
            <p:spPr>
              <a:xfrm>
                <a:off x="8843400" y="3660840"/>
                <a:ext cx="316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77" name="Freeform 1286"/>
              <p:cNvSpPr/>
              <p:nvPr/>
            </p:nvSpPr>
            <p:spPr>
              <a:xfrm>
                <a:off x="9051480" y="3701160"/>
                <a:ext cx="11628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78" name="Freeform 1287"/>
              <p:cNvSpPr/>
              <p:nvPr/>
            </p:nvSpPr>
            <p:spPr>
              <a:xfrm>
                <a:off x="8837280" y="3702240"/>
                <a:ext cx="11484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79" name="Straight Connector 1288"/>
              <p:cNvSpPr/>
              <p:nvPr/>
            </p:nvSpPr>
            <p:spPr>
              <a:xfrm flipH="1" flipV="1">
                <a:off x="8732520" y="3701880"/>
                <a:ext cx="1440" cy="52200"/>
              </a:xfrm>
              <a:prstGeom prst="line">
                <a:avLst/>
              </a:prstGeom>
              <a:ln w="6350">
                <a:solidFill>
                  <a:srgbClr val="7f7f7f"/>
                </a:solidFill>
                <a:round/>
              </a:ln>
            </p:spPr>
            <p:style>
              <a:lnRef idx="0"/>
              <a:fillRef idx="0"/>
              <a:effectRef idx="0"/>
              <a:fontRef idx="minor"/>
            </p:style>
          </p:sp>
          <p:sp>
            <p:nvSpPr>
              <p:cNvPr id="1480" name="Straight Connector 1289"/>
              <p:cNvSpPr/>
              <p:nvPr/>
            </p:nvSpPr>
            <p:spPr>
              <a:xfrm flipH="1" flipV="1">
                <a:off x="9271800" y="3704040"/>
                <a:ext cx="1440" cy="52200"/>
              </a:xfrm>
              <a:prstGeom prst="line">
                <a:avLst/>
              </a:prstGeom>
              <a:ln w="6350">
                <a:solidFill>
                  <a:srgbClr val="7f7f7f"/>
                </a:solidFill>
                <a:round/>
              </a:ln>
            </p:spPr>
            <p:style>
              <a:lnRef idx="0"/>
              <a:fillRef idx="0"/>
              <a:effectRef idx="0"/>
              <a:fontRef idx="minor"/>
            </p:style>
          </p:sp>
        </p:grpSp>
        <p:grpSp>
          <p:nvGrpSpPr>
            <p:cNvPr id="1481" name="Group 1114"/>
            <p:cNvGrpSpPr/>
            <p:nvPr/>
          </p:nvGrpSpPr>
          <p:grpSpPr>
            <a:xfrm>
              <a:off x="9585720" y="3640680"/>
              <a:ext cx="541440" cy="189000"/>
              <a:chOff x="9585720" y="3640680"/>
              <a:chExt cx="541440" cy="189000"/>
            </a:xfrm>
          </p:grpSpPr>
          <p:sp>
            <p:nvSpPr>
              <p:cNvPr id="1482" name="Oval 1272"/>
              <p:cNvSpPr/>
              <p:nvPr/>
            </p:nvSpPr>
            <p:spPr>
              <a:xfrm flipV="1">
                <a:off x="9587520" y="3694320"/>
                <a:ext cx="53892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1483" name="Rectangle 1273"/>
              <p:cNvSpPr/>
              <p:nvPr/>
            </p:nvSpPr>
            <p:spPr>
              <a:xfrm>
                <a:off x="9585720" y="3714840"/>
                <a:ext cx="54144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84" name="Oval 1274"/>
              <p:cNvSpPr/>
              <p:nvPr/>
            </p:nvSpPr>
            <p:spPr>
              <a:xfrm flipV="1">
                <a:off x="9586080" y="3640680"/>
                <a:ext cx="53892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1485" name="Freeform 1275"/>
              <p:cNvSpPr/>
              <p:nvPr/>
            </p:nvSpPr>
            <p:spPr>
              <a:xfrm>
                <a:off x="9723240" y="3686040"/>
                <a:ext cx="264240" cy="676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86" name="Freeform 1276"/>
              <p:cNvSpPr/>
              <p:nvPr/>
            </p:nvSpPr>
            <p:spPr>
              <a:xfrm>
                <a:off x="9696960" y="3668760"/>
                <a:ext cx="316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87" name="Freeform 1277"/>
              <p:cNvSpPr/>
              <p:nvPr/>
            </p:nvSpPr>
            <p:spPr>
              <a:xfrm>
                <a:off x="9905040" y="3709080"/>
                <a:ext cx="11628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88" name="Freeform 1278"/>
              <p:cNvSpPr/>
              <p:nvPr/>
            </p:nvSpPr>
            <p:spPr>
              <a:xfrm>
                <a:off x="9690840" y="3710160"/>
                <a:ext cx="11484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89" name="Straight Connector 1279"/>
              <p:cNvSpPr/>
              <p:nvPr/>
            </p:nvSpPr>
            <p:spPr>
              <a:xfrm flipH="1" flipV="1">
                <a:off x="9586080" y="3709800"/>
                <a:ext cx="1440" cy="52200"/>
              </a:xfrm>
              <a:prstGeom prst="line">
                <a:avLst/>
              </a:prstGeom>
              <a:ln w="6350">
                <a:solidFill>
                  <a:srgbClr val="7f7f7f"/>
                </a:solidFill>
                <a:round/>
              </a:ln>
            </p:spPr>
            <p:style>
              <a:lnRef idx="0"/>
              <a:fillRef idx="0"/>
              <a:effectRef idx="0"/>
              <a:fontRef idx="minor"/>
            </p:style>
          </p:sp>
          <p:sp>
            <p:nvSpPr>
              <p:cNvPr id="1490" name="Straight Connector 1280"/>
              <p:cNvSpPr/>
              <p:nvPr/>
            </p:nvSpPr>
            <p:spPr>
              <a:xfrm flipH="1" flipV="1">
                <a:off x="10125360" y="3711960"/>
                <a:ext cx="1440" cy="52200"/>
              </a:xfrm>
              <a:prstGeom prst="line">
                <a:avLst/>
              </a:prstGeom>
              <a:ln w="6350">
                <a:solidFill>
                  <a:srgbClr val="7f7f7f"/>
                </a:solidFill>
                <a:round/>
              </a:ln>
            </p:spPr>
            <p:style>
              <a:lnRef idx="0"/>
              <a:fillRef idx="0"/>
              <a:effectRef idx="0"/>
              <a:fontRef idx="minor"/>
            </p:style>
          </p:sp>
        </p:grpSp>
        <p:grpSp>
          <p:nvGrpSpPr>
            <p:cNvPr id="1491" name="Group 1115"/>
            <p:cNvGrpSpPr/>
            <p:nvPr/>
          </p:nvGrpSpPr>
          <p:grpSpPr>
            <a:xfrm>
              <a:off x="9187200" y="3924000"/>
              <a:ext cx="541440" cy="189000"/>
              <a:chOff x="9187200" y="3924000"/>
              <a:chExt cx="541440" cy="189000"/>
            </a:xfrm>
          </p:grpSpPr>
          <p:sp>
            <p:nvSpPr>
              <p:cNvPr id="1492" name="Oval 1263"/>
              <p:cNvSpPr/>
              <p:nvPr/>
            </p:nvSpPr>
            <p:spPr>
              <a:xfrm flipV="1">
                <a:off x="9189000" y="3977640"/>
                <a:ext cx="53892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1493" name="Rectangle 1264"/>
              <p:cNvSpPr/>
              <p:nvPr/>
            </p:nvSpPr>
            <p:spPr>
              <a:xfrm>
                <a:off x="9187200" y="3997440"/>
                <a:ext cx="54144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94" name="Oval 1265"/>
              <p:cNvSpPr/>
              <p:nvPr/>
            </p:nvSpPr>
            <p:spPr>
              <a:xfrm flipV="1">
                <a:off x="9187920" y="3924000"/>
                <a:ext cx="53892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1495" name="Freeform 1266"/>
              <p:cNvSpPr/>
              <p:nvPr/>
            </p:nvSpPr>
            <p:spPr>
              <a:xfrm>
                <a:off x="9325080" y="3968640"/>
                <a:ext cx="264240" cy="691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96" name="Freeform 1267"/>
              <p:cNvSpPr/>
              <p:nvPr/>
            </p:nvSpPr>
            <p:spPr>
              <a:xfrm>
                <a:off x="9298440" y="3952080"/>
                <a:ext cx="316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97" name="Freeform 1268"/>
              <p:cNvSpPr/>
              <p:nvPr/>
            </p:nvSpPr>
            <p:spPr>
              <a:xfrm>
                <a:off x="9506880" y="3992400"/>
                <a:ext cx="11628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98" name="Freeform 1269"/>
              <p:cNvSpPr/>
              <p:nvPr/>
            </p:nvSpPr>
            <p:spPr>
              <a:xfrm>
                <a:off x="9292320" y="3993480"/>
                <a:ext cx="11484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1499" name="Straight Connector 1270"/>
              <p:cNvSpPr/>
              <p:nvPr/>
            </p:nvSpPr>
            <p:spPr>
              <a:xfrm flipH="1" flipV="1">
                <a:off x="9187920" y="3993120"/>
                <a:ext cx="1440" cy="52560"/>
              </a:xfrm>
              <a:prstGeom prst="line">
                <a:avLst/>
              </a:prstGeom>
              <a:ln w="6350">
                <a:solidFill>
                  <a:srgbClr val="7f7f7f"/>
                </a:solidFill>
                <a:round/>
              </a:ln>
            </p:spPr>
            <p:style>
              <a:lnRef idx="0"/>
              <a:fillRef idx="0"/>
              <a:effectRef idx="0"/>
              <a:fontRef idx="minor"/>
            </p:style>
          </p:sp>
          <p:sp>
            <p:nvSpPr>
              <p:cNvPr id="1500" name="Straight Connector 1271"/>
              <p:cNvSpPr/>
              <p:nvPr/>
            </p:nvSpPr>
            <p:spPr>
              <a:xfrm flipH="1" flipV="1">
                <a:off x="9726840" y="3995280"/>
                <a:ext cx="1440" cy="52560"/>
              </a:xfrm>
              <a:prstGeom prst="line">
                <a:avLst/>
              </a:prstGeom>
              <a:ln w="6350">
                <a:solidFill>
                  <a:srgbClr val="7f7f7f"/>
                </a:solidFill>
                <a:round/>
              </a:ln>
            </p:spPr>
            <p:style>
              <a:lnRef idx="0"/>
              <a:fillRef idx="0"/>
              <a:effectRef idx="0"/>
              <a:fontRef idx="minor"/>
            </p:style>
          </p:sp>
        </p:grpSp>
        <p:sp>
          <p:nvSpPr>
            <p:cNvPr id="1501" name="Line 421"/>
            <p:cNvSpPr/>
            <p:nvPr/>
          </p:nvSpPr>
          <p:spPr>
            <a:xfrm>
              <a:off x="9129600" y="3813120"/>
              <a:ext cx="211680" cy="120600"/>
            </a:xfrm>
            <a:prstGeom prst="line">
              <a:avLst/>
            </a:prstGeom>
            <a:ln w="9525">
              <a:solidFill>
                <a:srgbClr val="000000"/>
              </a:solidFill>
              <a:round/>
            </a:ln>
          </p:spPr>
          <p:style>
            <a:lnRef idx="0"/>
            <a:fillRef idx="0"/>
            <a:effectRef idx="0"/>
            <a:fontRef idx="minor"/>
          </p:style>
        </p:sp>
        <p:sp>
          <p:nvSpPr>
            <p:cNvPr id="1502" name="Line 422"/>
            <p:cNvSpPr/>
            <p:nvPr/>
          </p:nvSpPr>
          <p:spPr>
            <a:xfrm>
              <a:off x="9254880" y="3733560"/>
              <a:ext cx="361440" cy="360"/>
            </a:xfrm>
            <a:prstGeom prst="line">
              <a:avLst/>
            </a:prstGeom>
            <a:ln w="9525">
              <a:solidFill>
                <a:srgbClr val="000000"/>
              </a:solidFill>
              <a:round/>
            </a:ln>
          </p:spPr>
          <p:style>
            <a:lnRef idx="0"/>
            <a:fillRef idx="0"/>
            <a:effectRef idx="0"/>
            <a:fontRef idx="minor"/>
          </p:style>
        </p:sp>
        <p:sp>
          <p:nvSpPr>
            <p:cNvPr id="1503" name="Line 423"/>
            <p:cNvSpPr/>
            <p:nvPr/>
          </p:nvSpPr>
          <p:spPr>
            <a:xfrm flipV="1">
              <a:off x="9560880" y="3819240"/>
              <a:ext cx="174600" cy="104760"/>
            </a:xfrm>
            <a:prstGeom prst="line">
              <a:avLst/>
            </a:prstGeom>
            <a:ln w="9525">
              <a:solidFill>
                <a:srgbClr val="000000"/>
              </a:solidFill>
              <a:round/>
            </a:ln>
          </p:spPr>
          <p:style>
            <a:lnRef idx="0"/>
            <a:fillRef idx="0"/>
            <a:effectRef idx="0"/>
            <a:fontRef idx="minor"/>
          </p:style>
        </p:sp>
        <p:sp>
          <p:nvSpPr>
            <p:cNvPr id="1504" name="Line 444"/>
            <p:cNvSpPr/>
            <p:nvPr/>
          </p:nvSpPr>
          <p:spPr>
            <a:xfrm flipV="1">
              <a:off x="9363600" y="2492280"/>
              <a:ext cx="160200" cy="87120"/>
            </a:xfrm>
            <a:prstGeom prst="line">
              <a:avLst/>
            </a:prstGeom>
            <a:ln w="9525">
              <a:solidFill>
                <a:srgbClr val="000000"/>
              </a:solidFill>
              <a:round/>
            </a:ln>
          </p:spPr>
          <p:style>
            <a:lnRef idx="0"/>
            <a:fillRef idx="0"/>
            <a:effectRef idx="0"/>
            <a:fontRef idx="minor"/>
          </p:style>
        </p:sp>
        <p:sp>
          <p:nvSpPr>
            <p:cNvPr id="1505" name="Line 445"/>
            <p:cNvSpPr/>
            <p:nvPr/>
          </p:nvSpPr>
          <p:spPr>
            <a:xfrm>
              <a:off x="9141840" y="2665080"/>
              <a:ext cx="360" cy="82800"/>
            </a:xfrm>
            <a:prstGeom prst="line">
              <a:avLst/>
            </a:prstGeom>
            <a:ln w="9525">
              <a:solidFill>
                <a:srgbClr val="000000"/>
              </a:solidFill>
              <a:round/>
            </a:ln>
          </p:spPr>
          <p:style>
            <a:lnRef idx="0"/>
            <a:fillRef idx="0"/>
            <a:effectRef idx="0"/>
            <a:fontRef idx="minor"/>
          </p:style>
        </p:sp>
        <p:sp>
          <p:nvSpPr>
            <p:cNvPr id="1506" name="Line 446"/>
            <p:cNvSpPr/>
            <p:nvPr/>
          </p:nvSpPr>
          <p:spPr>
            <a:xfrm flipV="1">
              <a:off x="9363600" y="2562120"/>
              <a:ext cx="340920" cy="288720"/>
            </a:xfrm>
            <a:prstGeom prst="line">
              <a:avLst/>
            </a:prstGeom>
            <a:ln w="9525">
              <a:solidFill>
                <a:srgbClr val="000000"/>
              </a:solidFill>
              <a:round/>
            </a:ln>
          </p:spPr>
          <p:style>
            <a:lnRef idx="0"/>
            <a:fillRef idx="0"/>
            <a:effectRef idx="0"/>
            <a:fontRef idx="minor"/>
          </p:style>
        </p:sp>
        <p:sp>
          <p:nvSpPr>
            <p:cNvPr id="1507" name="Line 447"/>
            <p:cNvSpPr/>
            <p:nvPr/>
          </p:nvSpPr>
          <p:spPr>
            <a:xfrm>
              <a:off x="9836280" y="2560320"/>
              <a:ext cx="360" cy="196920"/>
            </a:xfrm>
            <a:prstGeom prst="line">
              <a:avLst/>
            </a:prstGeom>
            <a:ln w="9525">
              <a:solidFill>
                <a:srgbClr val="000000"/>
              </a:solidFill>
              <a:round/>
            </a:ln>
          </p:spPr>
          <p:style>
            <a:lnRef idx="0"/>
            <a:fillRef idx="0"/>
            <a:effectRef idx="0"/>
            <a:fontRef idx="minor"/>
          </p:style>
        </p:sp>
        <p:sp>
          <p:nvSpPr>
            <p:cNvPr id="1508" name="Line 448"/>
            <p:cNvSpPr/>
            <p:nvPr/>
          </p:nvSpPr>
          <p:spPr>
            <a:xfrm>
              <a:off x="9388440" y="2866680"/>
              <a:ext cx="244440" cy="360"/>
            </a:xfrm>
            <a:prstGeom prst="line">
              <a:avLst/>
            </a:prstGeom>
            <a:ln w="9525">
              <a:solidFill>
                <a:srgbClr val="000000"/>
              </a:solidFill>
              <a:round/>
            </a:ln>
          </p:spPr>
          <p:style>
            <a:lnRef idx="0"/>
            <a:fillRef idx="0"/>
            <a:effectRef idx="0"/>
            <a:fontRef idx="minor"/>
          </p:style>
        </p:sp>
        <p:sp>
          <p:nvSpPr>
            <p:cNvPr id="1509" name="Line 450"/>
            <p:cNvSpPr/>
            <p:nvPr/>
          </p:nvSpPr>
          <p:spPr>
            <a:xfrm>
              <a:off x="10105200" y="2857320"/>
              <a:ext cx="230040" cy="360"/>
            </a:xfrm>
            <a:prstGeom prst="line">
              <a:avLst/>
            </a:prstGeom>
            <a:ln w="9525">
              <a:solidFill>
                <a:srgbClr val="000000"/>
              </a:solidFill>
              <a:round/>
            </a:ln>
          </p:spPr>
          <p:style>
            <a:lnRef idx="0"/>
            <a:fillRef idx="0"/>
            <a:effectRef idx="0"/>
            <a:fontRef idx="minor"/>
          </p:style>
        </p:sp>
        <p:sp>
          <p:nvSpPr>
            <p:cNvPr id="1510" name="Line 451"/>
            <p:cNvSpPr/>
            <p:nvPr/>
          </p:nvSpPr>
          <p:spPr>
            <a:xfrm flipH="1">
              <a:off x="9000360" y="2933640"/>
              <a:ext cx="127080" cy="704880"/>
            </a:xfrm>
            <a:prstGeom prst="line">
              <a:avLst/>
            </a:prstGeom>
            <a:ln w="9525">
              <a:solidFill>
                <a:srgbClr val="000000"/>
              </a:solidFill>
              <a:round/>
            </a:ln>
          </p:spPr>
          <p:style>
            <a:lnRef idx="0"/>
            <a:fillRef idx="0"/>
            <a:effectRef idx="0"/>
            <a:fontRef idx="minor"/>
          </p:style>
        </p:sp>
        <p:sp>
          <p:nvSpPr>
            <p:cNvPr id="1511" name="Line 452"/>
            <p:cNvSpPr/>
            <p:nvPr/>
          </p:nvSpPr>
          <p:spPr>
            <a:xfrm flipH="1">
              <a:off x="9766440" y="2933640"/>
              <a:ext cx="143640" cy="726840"/>
            </a:xfrm>
            <a:prstGeom prst="line">
              <a:avLst/>
            </a:prstGeom>
            <a:ln w="9525">
              <a:solidFill>
                <a:srgbClr val="000000"/>
              </a:solidFill>
              <a:round/>
            </a:ln>
          </p:spPr>
          <p:style>
            <a:lnRef idx="0"/>
            <a:fillRef idx="0"/>
            <a:effectRef idx="0"/>
            <a:fontRef idx="minor"/>
          </p:style>
        </p:sp>
        <p:sp>
          <p:nvSpPr>
            <p:cNvPr id="1512" name="Line 541"/>
            <p:cNvSpPr/>
            <p:nvPr/>
          </p:nvSpPr>
          <p:spPr>
            <a:xfrm flipV="1">
              <a:off x="8969400" y="4074840"/>
              <a:ext cx="293760" cy="436680"/>
            </a:xfrm>
            <a:prstGeom prst="line">
              <a:avLst/>
            </a:prstGeom>
            <a:ln w="9525">
              <a:solidFill>
                <a:srgbClr val="000000"/>
              </a:solidFill>
              <a:round/>
            </a:ln>
          </p:spPr>
          <p:style>
            <a:lnRef idx="0"/>
            <a:fillRef idx="0"/>
            <a:effectRef idx="0"/>
            <a:fontRef idx="minor"/>
          </p:style>
        </p:sp>
        <p:grpSp>
          <p:nvGrpSpPr>
            <p:cNvPr id="1513" name="Group 665"/>
            <p:cNvGrpSpPr/>
            <p:nvPr/>
          </p:nvGrpSpPr>
          <p:grpSpPr>
            <a:xfrm>
              <a:off x="9509760" y="2395440"/>
              <a:ext cx="504720" cy="169200"/>
              <a:chOff x="9509760" y="2395440"/>
              <a:chExt cx="504720" cy="169200"/>
            </a:xfrm>
          </p:grpSpPr>
          <p:sp>
            <p:nvSpPr>
              <p:cNvPr id="1514" name="Oval 407"/>
              <p:cNvSpPr/>
              <p:nvPr/>
            </p:nvSpPr>
            <p:spPr>
              <a:xfrm>
                <a:off x="9511920" y="2470680"/>
                <a:ext cx="500400" cy="939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1515" name="Rectangle 410"/>
              <p:cNvSpPr/>
              <p:nvPr/>
            </p:nvSpPr>
            <p:spPr>
              <a:xfrm>
                <a:off x="9511920" y="2459880"/>
                <a:ext cx="502560" cy="583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1516" name="Oval 411"/>
              <p:cNvSpPr/>
              <p:nvPr/>
            </p:nvSpPr>
            <p:spPr>
              <a:xfrm>
                <a:off x="9509760" y="2395440"/>
                <a:ext cx="500400" cy="1101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1517" name="Group 659"/>
              <p:cNvGrpSpPr/>
              <p:nvPr/>
            </p:nvGrpSpPr>
            <p:grpSpPr>
              <a:xfrm>
                <a:off x="9610200" y="2424240"/>
                <a:ext cx="282600" cy="51120"/>
                <a:chOff x="9610200" y="2424240"/>
                <a:chExt cx="282600" cy="51120"/>
              </a:xfrm>
            </p:grpSpPr>
            <p:sp>
              <p:nvSpPr>
                <p:cNvPr id="1518" name="Freeform 660"/>
                <p:cNvSpPr/>
                <p:nvPr/>
              </p:nvSpPr>
              <p:spPr>
                <a:xfrm>
                  <a:off x="9610200" y="2424240"/>
                  <a:ext cx="282600" cy="5112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1519" name="Freeform 661"/>
                <p:cNvSpPr/>
                <p:nvPr/>
              </p:nvSpPr>
              <p:spPr>
                <a:xfrm>
                  <a:off x="9623160" y="2424240"/>
                  <a:ext cx="257040" cy="5112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1520" name="Line 662"/>
              <p:cNvSpPr/>
              <p:nvPr/>
            </p:nvSpPr>
            <p:spPr>
              <a:xfrm>
                <a:off x="9511560" y="2447280"/>
                <a:ext cx="360" cy="74880"/>
              </a:xfrm>
              <a:prstGeom prst="line">
                <a:avLst/>
              </a:prstGeom>
              <a:ln w="9525">
                <a:solidFill>
                  <a:srgbClr val="000000"/>
                </a:solidFill>
                <a:round/>
              </a:ln>
            </p:spPr>
            <p:style>
              <a:lnRef idx="0"/>
              <a:fillRef idx="0"/>
              <a:effectRef idx="0"/>
              <a:fontRef idx="minor"/>
            </p:style>
          </p:sp>
          <p:sp>
            <p:nvSpPr>
              <p:cNvPr id="1521" name="Line 663"/>
              <p:cNvSpPr/>
              <p:nvPr/>
            </p:nvSpPr>
            <p:spPr>
              <a:xfrm>
                <a:off x="10010520" y="2450880"/>
                <a:ext cx="360" cy="73080"/>
              </a:xfrm>
              <a:prstGeom prst="line">
                <a:avLst/>
              </a:prstGeom>
              <a:ln w="9525">
                <a:solidFill>
                  <a:srgbClr val="000000"/>
                </a:solidFill>
                <a:round/>
              </a:ln>
            </p:spPr>
            <p:style>
              <a:lnRef idx="0"/>
              <a:fillRef idx="0"/>
              <a:effectRef idx="0"/>
              <a:fontRef idx="minor"/>
            </p:style>
          </p:sp>
        </p:grpSp>
        <p:grpSp>
          <p:nvGrpSpPr>
            <p:cNvPr id="1522" name="Group 675"/>
            <p:cNvGrpSpPr/>
            <p:nvPr/>
          </p:nvGrpSpPr>
          <p:grpSpPr>
            <a:xfrm>
              <a:off x="8881200" y="2494080"/>
              <a:ext cx="504720" cy="168840"/>
              <a:chOff x="8881200" y="2494080"/>
              <a:chExt cx="504720" cy="168840"/>
            </a:xfrm>
          </p:grpSpPr>
          <p:sp>
            <p:nvSpPr>
              <p:cNvPr id="1523" name="Oval 407"/>
              <p:cNvSpPr/>
              <p:nvPr/>
            </p:nvSpPr>
            <p:spPr>
              <a:xfrm>
                <a:off x="8883360" y="2568960"/>
                <a:ext cx="500400" cy="939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1524" name="Rectangle 410"/>
              <p:cNvSpPr/>
              <p:nvPr/>
            </p:nvSpPr>
            <p:spPr>
              <a:xfrm>
                <a:off x="8883360" y="2558160"/>
                <a:ext cx="502560" cy="583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1525" name="Oval 411"/>
              <p:cNvSpPr/>
              <p:nvPr/>
            </p:nvSpPr>
            <p:spPr>
              <a:xfrm>
                <a:off x="8881200" y="2494080"/>
                <a:ext cx="500400" cy="1101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1526" name="Group 679"/>
              <p:cNvGrpSpPr/>
              <p:nvPr/>
            </p:nvGrpSpPr>
            <p:grpSpPr>
              <a:xfrm>
                <a:off x="8982000" y="2522520"/>
                <a:ext cx="282600" cy="51120"/>
                <a:chOff x="8982000" y="2522520"/>
                <a:chExt cx="282600" cy="51120"/>
              </a:xfrm>
            </p:grpSpPr>
            <p:sp>
              <p:nvSpPr>
                <p:cNvPr id="1527" name="Freeform 680"/>
                <p:cNvSpPr/>
                <p:nvPr/>
              </p:nvSpPr>
              <p:spPr>
                <a:xfrm>
                  <a:off x="8982000" y="2522520"/>
                  <a:ext cx="282600" cy="5112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1528" name="Freeform 681"/>
                <p:cNvSpPr/>
                <p:nvPr/>
              </p:nvSpPr>
              <p:spPr>
                <a:xfrm>
                  <a:off x="8994600" y="2522520"/>
                  <a:ext cx="257040" cy="5112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1529" name="Line 682"/>
              <p:cNvSpPr/>
              <p:nvPr/>
            </p:nvSpPr>
            <p:spPr>
              <a:xfrm>
                <a:off x="8883360" y="2545560"/>
                <a:ext cx="360" cy="75240"/>
              </a:xfrm>
              <a:prstGeom prst="line">
                <a:avLst/>
              </a:prstGeom>
              <a:ln w="9525">
                <a:solidFill>
                  <a:srgbClr val="000000"/>
                </a:solidFill>
                <a:round/>
              </a:ln>
            </p:spPr>
            <p:style>
              <a:lnRef idx="0"/>
              <a:fillRef idx="0"/>
              <a:effectRef idx="0"/>
              <a:fontRef idx="minor"/>
            </p:style>
          </p:sp>
          <p:sp>
            <p:nvSpPr>
              <p:cNvPr id="1530" name="Line 683"/>
              <p:cNvSpPr/>
              <p:nvPr/>
            </p:nvSpPr>
            <p:spPr>
              <a:xfrm>
                <a:off x="9382320" y="2549160"/>
                <a:ext cx="360" cy="73440"/>
              </a:xfrm>
              <a:prstGeom prst="line">
                <a:avLst/>
              </a:prstGeom>
              <a:ln w="9525">
                <a:solidFill>
                  <a:srgbClr val="000000"/>
                </a:solidFill>
                <a:round/>
              </a:ln>
            </p:spPr>
            <p:style>
              <a:lnRef idx="0"/>
              <a:fillRef idx="0"/>
              <a:effectRef idx="0"/>
              <a:fontRef idx="minor"/>
            </p:style>
          </p:sp>
        </p:grpSp>
        <p:grpSp>
          <p:nvGrpSpPr>
            <p:cNvPr id="1531" name="Group 684"/>
            <p:cNvGrpSpPr/>
            <p:nvPr/>
          </p:nvGrpSpPr>
          <p:grpSpPr>
            <a:xfrm>
              <a:off x="8895600" y="2757600"/>
              <a:ext cx="504720" cy="168840"/>
              <a:chOff x="8895600" y="2757600"/>
              <a:chExt cx="504720" cy="168840"/>
            </a:xfrm>
          </p:grpSpPr>
          <p:sp>
            <p:nvSpPr>
              <p:cNvPr id="1532" name="Oval 407"/>
              <p:cNvSpPr/>
              <p:nvPr/>
            </p:nvSpPr>
            <p:spPr>
              <a:xfrm>
                <a:off x="8897760" y="2832480"/>
                <a:ext cx="500400" cy="939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1533" name="Rectangle 410"/>
              <p:cNvSpPr/>
              <p:nvPr/>
            </p:nvSpPr>
            <p:spPr>
              <a:xfrm>
                <a:off x="8897760" y="2821680"/>
                <a:ext cx="502560" cy="583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1534" name="Oval 411"/>
              <p:cNvSpPr/>
              <p:nvPr/>
            </p:nvSpPr>
            <p:spPr>
              <a:xfrm>
                <a:off x="8895600" y="2757600"/>
                <a:ext cx="500400" cy="1101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1535" name="Group 688"/>
              <p:cNvGrpSpPr/>
              <p:nvPr/>
            </p:nvGrpSpPr>
            <p:grpSpPr>
              <a:xfrm>
                <a:off x="8996400" y="2786040"/>
                <a:ext cx="282600" cy="51120"/>
                <a:chOff x="8996400" y="2786040"/>
                <a:chExt cx="282600" cy="51120"/>
              </a:xfrm>
            </p:grpSpPr>
            <p:sp>
              <p:nvSpPr>
                <p:cNvPr id="1536" name="Freeform 689"/>
                <p:cNvSpPr/>
                <p:nvPr/>
              </p:nvSpPr>
              <p:spPr>
                <a:xfrm>
                  <a:off x="8996400" y="2786040"/>
                  <a:ext cx="282600" cy="5112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1537" name="Freeform 690"/>
                <p:cNvSpPr/>
                <p:nvPr/>
              </p:nvSpPr>
              <p:spPr>
                <a:xfrm>
                  <a:off x="9009000" y="2786040"/>
                  <a:ext cx="257040" cy="5112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1538" name="Line 691"/>
              <p:cNvSpPr/>
              <p:nvPr/>
            </p:nvSpPr>
            <p:spPr>
              <a:xfrm>
                <a:off x="8897400" y="2809080"/>
                <a:ext cx="360" cy="75240"/>
              </a:xfrm>
              <a:prstGeom prst="line">
                <a:avLst/>
              </a:prstGeom>
              <a:ln w="9525">
                <a:solidFill>
                  <a:srgbClr val="000000"/>
                </a:solidFill>
                <a:round/>
              </a:ln>
            </p:spPr>
            <p:style>
              <a:lnRef idx="0"/>
              <a:fillRef idx="0"/>
              <a:effectRef idx="0"/>
              <a:fontRef idx="minor"/>
            </p:style>
          </p:sp>
          <p:sp>
            <p:nvSpPr>
              <p:cNvPr id="1539" name="Line 692"/>
              <p:cNvSpPr/>
              <p:nvPr/>
            </p:nvSpPr>
            <p:spPr>
              <a:xfrm>
                <a:off x="9396720" y="2812680"/>
                <a:ext cx="360" cy="73440"/>
              </a:xfrm>
              <a:prstGeom prst="line">
                <a:avLst/>
              </a:prstGeom>
              <a:ln w="9525">
                <a:solidFill>
                  <a:srgbClr val="000000"/>
                </a:solidFill>
                <a:round/>
              </a:ln>
            </p:spPr>
            <p:style>
              <a:lnRef idx="0"/>
              <a:fillRef idx="0"/>
              <a:effectRef idx="0"/>
              <a:fontRef idx="minor"/>
            </p:style>
          </p:sp>
        </p:grpSp>
        <p:sp>
          <p:nvSpPr>
            <p:cNvPr id="1540" name="Line 693"/>
            <p:cNvSpPr/>
            <p:nvPr/>
          </p:nvSpPr>
          <p:spPr>
            <a:xfrm>
              <a:off x="10357560" y="2855880"/>
              <a:ext cx="230040" cy="360"/>
            </a:xfrm>
            <a:prstGeom prst="line">
              <a:avLst/>
            </a:prstGeom>
            <a:ln w="9525">
              <a:solidFill>
                <a:srgbClr val="e7e6e6"/>
              </a:solidFill>
              <a:prstDash val="dash"/>
              <a:round/>
            </a:ln>
          </p:spPr>
          <p:style>
            <a:lnRef idx="0"/>
            <a:fillRef idx="0"/>
            <a:effectRef idx="0"/>
            <a:fontRef idx="minor"/>
          </p:style>
        </p:sp>
        <p:grpSp>
          <p:nvGrpSpPr>
            <p:cNvPr id="1541" name="Group 694"/>
            <p:cNvGrpSpPr/>
            <p:nvPr/>
          </p:nvGrpSpPr>
          <p:grpSpPr>
            <a:xfrm>
              <a:off x="9136080" y="3911760"/>
              <a:ext cx="627840" cy="202320"/>
              <a:chOff x="9136080" y="3911760"/>
              <a:chExt cx="627840" cy="202320"/>
            </a:xfrm>
          </p:grpSpPr>
          <p:sp>
            <p:nvSpPr>
              <p:cNvPr id="1542" name="Oval 407"/>
              <p:cNvSpPr/>
              <p:nvPr/>
            </p:nvSpPr>
            <p:spPr>
              <a:xfrm>
                <a:off x="9138600" y="4001400"/>
                <a:ext cx="622440" cy="1126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1543" name="Rectangle 410"/>
              <p:cNvSpPr/>
              <p:nvPr/>
            </p:nvSpPr>
            <p:spPr>
              <a:xfrm>
                <a:off x="9138600" y="3988440"/>
                <a:ext cx="625320" cy="6984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1544" name="Oval 411"/>
              <p:cNvSpPr/>
              <p:nvPr/>
            </p:nvSpPr>
            <p:spPr>
              <a:xfrm>
                <a:off x="9136080" y="3911760"/>
                <a:ext cx="622440" cy="1317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1545" name="Group 698"/>
              <p:cNvGrpSpPr/>
              <p:nvPr/>
            </p:nvGrpSpPr>
            <p:grpSpPr>
              <a:xfrm>
                <a:off x="9261000" y="3945960"/>
                <a:ext cx="351720" cy="61200"/>
                <a:chOff x="9261000" y="3945960"/>
                <a:chExt cx="351720" cy="61200"/>
              </a:xfrm>
            </p:grpSpPr>
            <p:sp>
              <p:nvSpPr>
                <p:cNvPr id="1546" name="Freeform 699"/>
                <p:cNvSpPr/>
                <p:nvPr/>
              </p:nvSpPr>
              <p:spPr>
                <a:xfrm>
                  <a:off x="9261000" y="3945960"/>
                  <a:ext cx="351720" cy="6120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1547" name="Freeform 700"/>
                <p:cNvSpPr/>
                <p:nvPr/>
              </p:nvSpPr>
              <p:spPr>
                <a:xfrm>
                  <a:off x="9277200" y="3945960"/>
                  <a:ext cx="320040" cy="6120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1548" name="Line 701"/>
              <p:cNvSpPr/>
              <p:nvPr/>
            </p:nvSpPr>
            <p:spPr>
              <a:xfrm>
                <a:off x="9138240" y="3973320"/>
                <a:ext cx="360" cy="90000"/>
              </a:xfrm>
              <a:prstGeom prst="line">
                <a:avLst/>
              </a:prstGeom>
              <a:ln w="9525">
                <a:solidFill>
                  <a:srgbClr val="000000"/>
                </a:solidFill>
                <a:round/>
              </a:ln>
            </p:spPr>
            <p:style>
              <a:lnRef idx="0"/>
              <a:fillRef idx="0"/>
              <a:effectRef idx="0"/>
              <a:fontRef idx="minor"/>
            </p:style>
          </p:sp>
          <p:sp>
            <p:nvSpPr>
              <p:cNvPr id="1549" name="Line 702"/>
              <p:cNvSpPr/>
              <p:nvPr/>
            </p:nvSpPr>
            <p:spPr>
              <a:xfrm>
                <a:off x="9759240" y="3977640"/>
                <a:ext cx="360" cy="87840"/>
              </a:xfrm>
              <a:prstGeom prst="line">
                <a:avLst/>
              </a:prstGeom>
              <a:ln w="9525">
                <a:solidFill>
                  <a:srgbClr val="000000"/>
                </a:solidFill>
                <a:round/>
              </a:ln>
            </p:spPr>
            <p:style>
              <a:lnRef idx="0"/>
              <a:fillRef idx="0"/>
              <a:effectRef idx="0"/>
              <a:fontRef idx="minor"/>
            </p:style>
          </p:sp>
        </p:grpSp>
        <p:grpSp>
          <p:nvGrpSpPr>
            <p:cNvPr id="1550" name="Group 712"/>
            <p:cNvGrpSpPr/>
            <p:nvPr/>
          </p:nvGrpSpPr>
          <p:grpSpPr>
            <a:xfrm>
              <a:off x="8723160" y="3630600"/>
              <a:ext cx="627840" cy="202680"/>
              <a:chOff x="8723160" y="3630600"/>
              <a:chExt cx="627840" cy="202680"/>
            </a:xfrm>
          </p:grpSpPr>
          <p:sp>
            <p:nvSpPr>
              <p:cNvPr id="1551" name="Oval 407"/>
              <p:cNvSpPr/>
              <p:nvPr/>
            </p:nvSpPr>
            <p:spPr>
              <a:xfrm>
                <a:off x="8725680" y="3720600"/>
                <a:ext cx="622440" cy="1126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1552" name="Rectangle 410"/>
              <p:cNvSpPr/>
              <p:nvPr/>
            </p:nvSpPr>
            <p:spPr>
              <a:xfrm>
                <a:off x="8725680" y="3707640"/>
                <a:ext cx="625320" cy="6984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1553" name="Oval 411"/>
              <p:cNvSpPr/>
              <p:nvPr/>
            </p:nvSpPr>
            <p:spPr>
              <a:xfrm>
                <a:off x="8723160" y="3630600"/>
                <a:ext cx="622440" cy="1317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1554" name="Group 716"/>
              <p:cNvGrpSpPr/>
              <p:nvPr/>
            </p:nvGrpSpPr>
            <p:grpSpPr>
              <a:xfrm>
                <a:off x="8848440" y="3664800"/>
                <a:ext cx="351720" cy="61200"/>
                <a:chOff x="8848440" y="3664800"/>
                <a:chExt cx="351720" cy="61200"/>
              </a:xfrm>
            </p:grpSpPr>
            <p:sp>
              <p:nvSpPr>
                <p:cNvPr id="1555" name="Freeform 717"/>
                <p:cNvSpPr/>
                <p:nvPr/>
              </p:nvSpPr>
              <p:spPr>
                <a:xfrm>
                  <a:off x="8848440" y="3664800"/>
                  <a:ext cx="351720" cy="6120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1556" name="Freeform 718"/>
                <p:cNvSpPr/>
                <p:nvPr/>
              </p:nvSpPr>
              <p:spPr>
                <a:xfrm>
                  <a:off x="8864280" y="3664800"/>
                  <a:ext cx="320040" cy="6120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1557" name="Line 719"/>
              <p:cNvSpPr/>
              <p:nvPr/>
            </p:nvSpPr>
            <p:spPr>
              <a:xfrm>
                <a:off x="8725680" y="3692520"/>
                <a:ext cx="360" cy="89640"/>
              </a:xfrm>
              <a:prstGeom prst="line">
                <a:avLst/>
              </a:prstGeom>
              <a:ln w="9525">
                <a:solidFill>
                  <a:srgbClr val="000000"/>
                </a:solidFill>
                <a:round/>
              </a:ln>
            </p:spPr>
            <p:style>
              <a:lnRef idx="0"/>
              <a:fillRef idx="0"/>
              <a:effectRef idx="0"/>
              <a:fontRef idx="minor"/>
            </p:style>
          </p:sp>
          <p:sp>
            <p:nvSpPr>
              <p:cNvPr id="1558" name="Line 720"/>
              <p:cNvSpPr/>
              <p:nvPr/>
            </p:nvSpPr>
            <p:spPr>
              <a:xfrm>
                <a:off x="9346320" y="3696840"/>
                <a:ext cx="360" cy="87480"/>
              </a:xfrm>
              <a:prstGeom prst="line">
                <a:avLst/>
              </a:prstGeom>
              <a:ln w="9525">
                <a:solidFill>
                  <a:srgbClr val="000000"/>
                </a:solidFill>
                <a:round/>
              </a:ln>
            </p:spPr>
            <p:style>
              <a:lnRef idx="0"/>
              <a:fillRef idx="0"/>
              <a:effectRef idx="0"/>
              <a:fontRef idx="minor"/>
            </p:style>
          </p:sp>
        </p:grpSp>
        <p:grpSp>
          <p:nvGrpSpPr>
            <p:cNvPr id="1559" name="Group 721"/>
            <p:cNvGrpSpPr/>
            <p:nvPr/>
          </p:nvGrpSpPr>
          <p:grpSpPr>
            <a:xfrm>
              <a:off x="9579600" y="3643200"/>
              <a:ext cx="627840" cy="202680"/>
              <a:chOff x="9579600" y="3643200"/>
              <a:chExt cx="627840" cy="202680"/>
            </a:xfrm>
          </p:grpSpPr>
          <p:sp>
            <p:nvSpPr>
              <p:cNvPr id="1560" name="Oval 407"/>
              <p:cNvSpPr/>
              <p:nvPr/>
            </p:nvSpPr>
            <p:spPr>
              <a:xfrm>
                <a:off x="9582120" y="3733200"/>
                <a:ext cx="622440" cy="1126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1561" name="Rectangle 410"/>
              <p:cNvSpPr/>
              <p:nvPr/>
            </p:nvSpPr>
            <p:spPr>
              <a:xfrm>
                <a:off x="9582120" y="3720240"/>
                <a:ext cx="625320" cy="6984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1562" name="Oval 411"/>
              <p:cNvSpPr/>
              <p:nvPr/>
            </p:nvSpPr>
            <p:spPr>
              <a:xfrm>
                <a:off x="9579600" y="3643200"/>
                <a:ext cx="622440" cy="1317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1563" name="Group 725"/>
              <p:cNvGrpSpPr/>
              <p:nvPr/>
            </p:nvGrpSpPr>
            <p:grpSpPr>
              <a:xfrm>
                <a:off x="9704880" y="3677400"/>
                <a:ext cx="351720" cy="61200"/>
                <a:chOff x="9704880" y="3677400"/>
                <a:chExt cx="351720" cy="61200"/>
              </a:xfrm>
            </p:grpSpPr>
            <p:sp>
              <p:nvSpPr>
                <p:cNvPr id="1564" name="Freeform 726"/>
                <p:cNvSpPr/>
                <p:nvPr/>
              </p:nvSpPr>
              <p:spPr>
                <a:xfrm>
                  <a:off x="9704880" y="3677400"/>
                  <a:ext cx="351720" cy="6120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1565" name="Freeform 727"/>
                <p:cNvSpPr/>
                <p:nvPr/>
              </p:nvSpPr>
              <p:spPr>
                <a:xfrm>
                  <a:off x="9720720" y="3677400"/>
                  <a:ext cx="320040" cy="6120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1566" name="Line 728"/>
              <p:cNvSpPr/>
              <p:nvPr/>
            </p:nvSpPr>
            <p:spPr>
              <a:xfrm>
                <a:off x="9582120" y="3705120"/>
                <a:ext cx="360" cy="90000"/>
              </a:xfrm>
              <a:prstGeom prst="line">
                <a:avLst/>
              </a:prstGeom>
              <a:ln w="9525">
                <a:solidFill>
                  <a:srgbClr val="000000"/>
                </a:solidFill>
                <a:round/>
              </a:ln>
            </p:spPr>
            <p:style>
              <a:lnRef idx="0"/>
              <a:fillRef idx="0"/>
              <a:effectRef idx="0"/>
              <a:fontRef idx="minor"/>
            </p:style>
          </p:sp>
          <p:sp>
            <p:nvSpPr>
              <p:cNvPr id="1567" name="Line 729"/>
              <p:cNvSpPr/>
              <p:nvPr/>
            </p:nvSpPr>
            <p:spPr>
              <a:xfrm>
                <a:off x="10202760" y="3709440"/>
                <a:ext cx="360" cy="87840"/>
              </a:xfrm>
              <a:prstGeom prst="line">
                <a:avLst/>
              </a:prstGeom>
              <a:ln w="9525">
                <a:solidFill>
                  <a:srgbClr val="000000"/>
                </a:solidFill>
                <a:round/>
              </a:ln>
            </p:spPr>
            <p:style>
              <a:lnRef idx="0"/>
              <a:fillRef idx="0"/>
              <a:effectRef idx="0"/>
              <a:fontRef idx="minor"/>
            </p:style>
          </p:sp>
        </p:grpSp>
        <p:sp>
          <p:nvSpPr>
            <p:cNvPr id="1568" name="Text Box 580"/>
            <p:cNvSpPr/>
            <p:nvPr/>
          </p:nvSpPr>
          <p:spPr>
            <a:xfrm>
              <a:off x="7497720" y="1384200"/>
              <a:ext cx="1546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000000"/>
                  </a:solidFill>
                  <a:latin typeface="Arial"/>
                  <a:ea typeface="ＭＳ Ｐゴシック"/>
                </a:rPr>
                <a:t>mobile network</a:t>
              </a:r>
              <a:endParaRPr b="0" lang="en-US" sz="1600" spc="-1" strike="noStrike">
                <a:latin typeface="Arial"/>
              </a:endParaRPr>
            </a:p>
          </p:txBody>
        </p:sp>
        <p:sp>
          <p:nvSpPr>
            <p:cNvPr id="1569" name="Text Box 580"/>
            <p:cNvSpPr/>
            <p:nvPr/>
          </p:nvSpPr>
          <p:spPr>
            <a:xfrm>
              <a:off x="9506160" y="2071800"/>
              <a:ext cx="11073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000000"/>
                  </a:solidFill>
                  <a:latin typeface="Arial"/>
                  <a:ea typeface="ＭＳ Ｐゴシック"/>
                </a:rPr>
                <a:t>global ISP</a:t>
              </a:r>
              <a:endParaRPr b="0" lang="en-US" sz="1600" spc="-1" strike="noStrike">
                <a:latin typeface="Arial"/>
              </a:endParaRPr>
            </a:p>
          </p:txBody>
        </p:sp>
        <p:sp>
          <p:nvSpPr>
            <p:cNvPr id="1570" name="Text Box 580"/>
            <p:cNvSpPr/>
            <p:nvPr/>
          </p:nvSpPr>
          <p:spPr>
            <a:xfrm>
              <a:off x="9243720" y="3298680"/>
              <a:ext cx="12870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000000"/>
                  </a:solidFill>
                  <a:latin typeface="Arial"/>
                  <a:ea typeface="ＭＳ Ｐゴシック"/>
                </a:rPr>
                <a:t>regional ISP</a:t>
              </a:r>
              <a:endParaRPr b="0" lang="en-US" sz="1600" spc="-1" strike="noStrike">
                <a:latin typeface="Arial"/>
              </a:endParaRPr>
            </a:p>
          </p:txBody>
        </p:sp>
        <p:sp>
          <p:nvSpPr>
            <p:cNvPr id="1571" name="Text Box 580"/>
            <p:cNvSpPr/>
            <p:nvPr/>
          </p:nvSpPr>
          <p:spPr>
            <a:xfrm>
              <a:off x="7876800" y="2963880"/>
              <a:ext cx="891000" cy="478440"/>
            </a:xfrm>
            <a:prstGeom prst="rect">
              <a:avLst/>
            </a:prstGeom>
            <a:noFill/>
            <a:ln w="0">
              <a:noFill/>
            </a:ln>
          </p:spPr>
          <p:style>
            <a:lnRef idx="0"/>
            <a:fillRef idx="0"/>
            <a:effectRef idx="0"/>
            <a:fontRef idx="minor"/>
          </p:style>
          <p:txBody>
            <a:bodyPr wrap="none" lIns="90000" rIns="90000" tIns="45000" bIns="45000" anchor="t">
              <a:spAutoFit/>
            </a:bodyPr>
            <a:p>
              <a:pPr>
                <a:lnSpc>
                  <a:spcPct val="80000"/>
                </a:lnSpc>
                <a:buNone/>
              </a:pPr>
              <a:r>
                <a:rPr b="0" lang="en-US" sz="1600" spc="-1" strike="noStrike">
                  <a:solidFill>
                    <a:srgbClr val="000000"/>
                  </a:solidFill>
                  <a:latin typeface="Arial"/>
                  <a:ea typeface="ＭＳ Ｐゴシック"/>
                </a:rPr>
                <a:t>home </a:t>
              </a:r>
              <a:endParaRPr b="0" lang="en-US" sz="1600" spc="-1" strike="noStrike">
                <a:latin typeface="Arial"/>
              </a:endParaRPr>
            </a:p>
            <a:p>
              <a:pPr>
                <a:lnSpc>
                  <a:spcPct val="80000"/>
                </a:lnSpc>
                <a:buNone/>
              </a:pPr>
              <a:r>
                <a:rPr b="0" lang="en-US" sz="1600" spc="-1" strike="noStrike">
                  <a:solidFill>
                    <a:srgbClr val="000000"/>
                  </a:solidFill>
                  <a:latin typeface="Arial"/>
                  <a:ea typeface="ＭＳ Ｐゴシック"/>
                </a:rPr>
                <a:t>network</a:t>
              </a:r>
              <a:endParaRPr b="0" lang="en-US" sz="1600" spc="-1" strike="noStrike">
                <a:latin typeface="Arial"/>
              </a:endParaRPr>
            </a:p>
          </p:txBody>
        </p:sp>
        <p:sp>
          <p:nvSpPr>
            <p:cNvPr id="1572" name="Text Box 580"/>
            <p:cNvSpPr/>
            <p:nvPr/>
          </p:nvSpPr>
          <p:spPr>
            <a:xfrm>
              <a:off x="6981480" y="5645160"/>
              <a:ext cx="1285560" cy="478440"/>
            </a:xfrm>
            <a:prstGeom prst="rect">
              <a:avLst/>
            </a:prstGeom>
            <a:noFill/>
            <a:ln w="0">
              <a:noFill/>
            </a:ln>
          </p:spPr>
          <p:style>
            <a:lnRef idx="0"/>
            <a:fillRef idx="0"/>
            <a:effectRef idx="0"/>
            <a:fontRef idx="minor"/>
          </p:style>
          <p:txBody>
            <a:bodyPr wrap="none" lIns="90000" rIns="90000" tIns="45000" bIns="45000" anchor="t">
              <a:spAutoFit/>
            </a:bodyPr>
            <a:p>
              <a:pPr>
                <a:lnSpc>
                  <a:spcPct val="80000"/>
                </a:lnSpc>
                <a:buNone/>
              </a:pPr>
              <a:r>
                <a:rPr b="0" lang="en-US" sz="1600" spc="-1" strike="noStrike">
                  <a:solidFill>
                    <a:srgbClr val="000000"/>
                  </a:solidFill>
                  <a:latin typeface="Arial"/>
                  <a:ea typeface="ＭＳ Ｐゴシック"/>
                </a:rPr>
                <a:t>institutional</a:t>
              </a:r>
              <a:endParaRPr b="0" lang="en-US" sz="1600" spc="-1" strike="noStrike">
                <a:latin typeface="Arial"/>
              </a:endParaRPr>
            </a:p>
            <a:p>
              <a:pPr>
                <a:lnSpc>
                  <a:spcPct val="80000"/>
                </a:lnSpc>
                <a:buNone/>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network</a:t>
              </a:r>
              <a:endParaRPr b="0" lang="en-US" sz="1600" spc="-1" strike="noStrike">
                <a:latin typeface="Arial"/>
              </a:endParaRPr>
            </a:p>
          </p:txBody>
        </p:sp>
        <p:pic>
          <p:nvPicPr>
            <p:cNvPr id="1573" name="Picture 269" descr="cell_tower_radiation copy"/>
            <p:cNvPicPr/>
            <p:nvPr/>
          </p:nvPicPr>
          <p:blipFill>
            <a:blip r:embed="rId27"/>
            <a:stretch/>
          </p:blipFill>
          <p:spPr>
            <a:xfrm>
              <a:off x="7357320" y="1803240"/>
              <a:ext cx="669960" cy="411480"/>
            </a:xfrm>
            <a:prstGeom prst="rect">
              <a:avLst/>
            </a:prstGeom>
            <a:ln w="0">
              <a:noFill/>
            </a:ln>
          </p:spPr>
        </p:pic>
        <p:grpSp>
          <p:nvGrpSpPr>
            <p:cNvPr id="1574" name="Group 347"/>
            <p:cNvGrpSpPr/>
            <p:nvPr/>
          </p:nvGrpSpPr>
          <p:grpSpPr>
            <a:xfrm>
              <a:off x="8717040" y="3621240"/>
              <a:ext cx="639000" cy="227880"/>
              <a:chOff x="8717040" y="3621240"/>
              <a:chExt cx="639000" cy="227880"/>
            </a:xfrm>
          </p:grpSpPr>
          <p:sp>
            <p:nvSpPr>
              <p:cNvPr id="1575" name="Oval 1206"/>
              <p:cNvSpPr/>
              <p:nvPr/>
            </p:nvSpPr>
            <p:spPr>
              <a:xfrm flipV="1">
                <a:off x="8719200" y="3682800"/>
                <a:ext cx="636480" cy="1659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576" name="Rectangle 1207"/>
              <p:cNvSpPr/>
              <p:nvPr/>
            </p:nvSpPr>
            <p:spPr>
              <a:xfrm>
                <a:off x="8717040" y="3706920"/>
                <a:ext cx="637920" cy="597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77" name="Oval 1208"/>
              <p:cNvSpPr/>
              <p:nvPr/>
            </p:nvSpPr>
            <p:spPr>
              <a:xfrm flipV="1">
                <a:off x="8717400" y="3620880"/>
                <a:ext cx="636120" cy="1659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578" name="Freeform 1209"/>
              <p:cNvSpPr/>
              <p:nvPr/>
            </p:nvSpPr>
            <p:spPr>
              <a:xfrm>
                <a:off x="8879400" y="3672000"/>
                <a:ext cx="311400" cy="835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79" name="Freeform 1210"/>
              <p:cNvSpPr/>
              <p:nvPr/>
            </p:nvSpPr>
            <p:spPr>
              <a:xfrm>
                <a:off x="8848440" y="3651480"/>
                <a:ext cx="374400" cy="57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580" name="Freeform 1211"/>
              <p:cNvSpPr/>
              <p:nvPr/>
            </p:nvSpPr>
            <p:spPr>
              <a:xfrm>
                <a:off x="9093960" y="3700800"/>
                <a:ext cx="137520" cy="50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581" name="Freeform 1212"/>
              <p:cNvSpPr/>
              <p:nvPr/>
            </p:nvSpPr>
            <p:spPr>
              <a:xfrm>
                <a:off x="8841240" y="3701880"/>
                <a:ext cx="135720" cy="50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582" name="Straight Connector 1213"/>
              <p:cNvSpPr/>
              <p:nvPr/>
            </p:nvSpPr>
            <p:spPr>
              <a:xfrm flipH="1" flipV="1">
                <a:off x="8717040" y="3705480"/>
                <a:ext cx="1800" cy="64080"/>
              </a:xfrm>
              <a:prstGeom prst="line">
                <a:avLst/>
              </a:prstGeom>
              <a:ln w="6350">
                <a:solidFill>
                  <a:srgbClr val="000000"/>
                </a:solidFill>
                <a:round/>
              </a:ln>
            </p:spPr>
            <p:style>
              <a:lnRef idx="0"/>
              <a:fillRef idx="0"/>
              <a:effectRef idx="0"/>
              <a:fontRef idx="minor"/>
            </p:style>
          </p:sp>
          <p:sp>
            <p:nvSpPr>
              <p:cNvPr id="1583" name="Straight Connector 1214"/>
              <p:cNvSpPr/>
              <p:nvPr/>
            </p:nvSpPr>
            <p:spPr>
              <a:xfrm flipH="1" flipV="1">
                <a:off x="9354240" y="3704400"/>
                <a:ext cx="1800" cy="64080"/>
              </a:xfrm>
              <a:prstGeom prst="line">
                <a:avLst/>
              </a:prstGeom>
              <a:ln w="6350">
                <a:solidFill>
                  <a:srgbClr val="000000"/>
                </a:solidFill>
                <a:round/>
              </a:ln>
            </p:spPr>
            <p:style>
              <a:lnRef idx="0"/>
              <a:fillRef idx="0"/>
              <a:effectRef idx="0"/>
              <a:fontRef idx="minor"/>
            </p:style>
          </p:sp>
        </p:grpSp>
        <p:grpSp>
          <p:nvGrpSpPr>
            <p:cNvPr id="1584" name="Group 347"/>
            <p:cNvGrpSpPr/>
            <p:nvPr/>
          </p:nvGrpSpPr>
          <p:grpSpPr>
            <a:xfrm>
              <a:off x="9565200" y="3638520"/>
              <a:ext cx="639360" cy="227520"/>
              <a:chOff x="9565200" y="3638520"/>
              <a:chExt cx="639360" cy="227520"/>
            </a:xfrm>
          </p:grpSpPr>
          <p:sp>
            <p:nvSpPr>
              <p:cNvPr id="1585" name="Oval 1197"/>
              <p:cNvSpPr/>
              <p:nvPr/>
            </p:nvSpPr>
            <p:spPr>
              <a:xfrm flipV="1">
                <a:off x="9567720" y="3699720"/>
                <a:ext cx="636480" cy="1659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586" name="Rectangle 1198"/>
              <p:cNvSpPr/>
              <p:nvPr/>
            </p:nvSpPr>
            <p:spPr>
              <a:xfrm>
                <a:off x="9565200" y="3724200"/>
                <a:ext cx="637920" cy="597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87" name="Oval 1199"/>
              <p:cNvSpPr/>
              <p:nvPr/>
            </p:nvSpPr>
            <p:spPr>
              <a:xfrm flipV="1">
                <a:off x="9565920" y="3638160"/>
                <a:ext cx="636120" cy="1659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588" name="Freeform 1200"/>
              <p:cNvSpPr/>
              <p:nvPr/>
            </p:nvSpPr>
            <p:spPr>
              <a:xfrm>
                <a:off x="9727560" y="3689280"/>
                <a:ext cx="311400" cy="835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89" name="Freeform 1201"/>
              <p:cNvSpPr/>
              <p:nvPr/>
            </p:nvSpPr>
            <p:spPr>
              <a:xfrm>
                <a:off x="9696600" y="3668400"/>
                <a:ext cx="374400" cy="57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590" name="Freeform 1202"/>
              <p:cNvSpPr/>
              <p:nvPr/>
            </p:nvSpPr>
            <p:spPr>
              <a:xfrm>
                <a:off x="9942480" y="3717720"/>
                <a:ext cx="137520" cy="50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591" name="Freeform 1203"/>
              <p:cNvSpPr/>
              <p:nvPr/>
            </p:nvSpPr>
            <p:spPr>
              <a:xfrm>
                <a:off x="9689760" y="3719160"/>
                <a:ext cx="135720" cy="50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592" name="Straight Connector 1204"/>
              <p:cNvSpPr/>
              <p:nvPr/>
            </p:nvSpPr>
            <p:spPr>
              <a:xfrm flipH="1" flipV="1">
                <a:off x="9565560" y="3722760"/>
                <a:ext cx="1800" cy="64080"/>
              </a:xfrm>
              <a:prstGeom prst="line">
                <a:avLst/>
              </a:prstGeom>
              <a:ln w="6350">
                <a:solidFill>
                  <a:srgbClr val="000000"/>
                </a:solidFill>
                <a:round/>
              </a:ln>
            </p:spPr>
            <p:style>
              <a:lnRef idx="0"/>
              <a:fillRef idx="0"/>
              <a:effectRef idx="0"/>
              <a:fontRef idx="minor"/>
            </p:style>
          </p:sp>
          <p:sp>
            <p:nvSpPr>
              <p:cNvPr id="1593" name="Straight Connector 1205"/>
              <p:cNvSpPr/>
              <p:nvPr/>
            </p:nvSpPr>
            <p:spPr>
              <a:xfrm flipH="1" flipV="1">
                <a:off x="10202760" y="3721320"/>
                <a:ext cx="1800" cy="64080"/>
              </a:xfrm>
              <a:prstGeom prst="line">
                <a:avLst/>
              </a:prstGeom>
              <a:ln w="6350">
                <a:solidFill>
                  <a:srgbClr val="000000"/>
                </a:solidFill>
                <a:round/>
              </a:ln>
            </p:spPr>
            <p:style>
              <a:lnRef idx="0"/>
              <a:fillRef idx="0"/>
              <a:effectRef idx="0"/>
              <a:fontRef idx="minor"/>
            </p:style>
          </p:sp>
        </p:grpSp>
        <p:grpSp>
          <p:nvGrpSpPr>
            <p:cNvPr id="1594" name="Group 347"/>
            <p:cNvGrpSpPr/>
            <p:nvPr/>
          </p:nvGrpSpPr>
          <p:grpSpPr>
            <a:xfrm>
              <a:off x="9130680" y="3903480"/>
              <a:ext cx="639000" cy="227880"/>
              <a:chOff x="9130680" y="3903480"/>
              <a:chExt cx="639000" cy="227880"/>
            </a:xfrm>
          </p:grpSpPr>
          <p:sp>
            <p:nvSpPr>
              <p:cNvPr id="1595" name="Oval 1188"/>
              <p:cNvSpPr/>
              <p:nvPr/>
            </p:nvSpPr>
            <p:spPr>
              <a:xfrm flipV="1">
                <a:off x="9132840" y="3965040"/>
                <a:ext cx="636480" cy="1659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596" name="Rectangle 1189"/>
              <p:cNvSpPr/>
              <p:nvPr/>
            </p:nvSpPr>
            <p:spPr>
              <a:xfrm>
                <a:off x="9131760" y="3989520"/>
                <a:ext cx="637920" cy="597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97" name="Oval 1190"/>
              <p:cNvSpPr/>
              <p:nvPr/>
            </p:nvSpPr>
            <p:spPr>
              <a:xfrm flipV="1">
                <a:off x="9131040" y="3903120"/>
                <a:ext cx="636120" cy="1659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598" name="Freeform 1191"/>
              <p:cNvSpPr/>
              <p:nvPr/>
            </p:nvSpPr>
            <p:spPr>
              <a:xfrm>
                <a:off x="9294120" y="3954600"/>
                <a:ext cx="311400" cy="835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99" name="Freeform 1192"/>
              <p:cNvSpPr/>
              <p:nvPr/>
            </p:nvSpPr>
            <p:spPr>
              <a:xfrm>
                <a:off x="9262080" y="3933720"/>
                <a:ext cx="374400" cy="57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00" name="Freeform 1193"/>
              <p:cNvSpPr/>
              <p:nvPr/>
            </p:nvSpPr>
            <p:spPr>
              <a:xfrm>
                <a:off x="9507960" y="3983040"/>
                <a:ext cx="137520" cy="50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01" name="Freeform 1194"/>
              <p:cNvSpPr/>
              <p:nvPr/>
            </p:nvSpPr>
            <p:spPr>
              <a:xfrm>
                <a:off x="9254880" y="3984120"/>
                <a:ext cx="135720" cy="50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02" name="Straight Connector 1195"/>
              <p:cNvSpPr/>
              <p:nvPr/>
            </p:nvSpPr>
            <p:spPr>
              <a:xfrm flipH="1" flipV="1">
                <a:off x="9130680" y="3987720"/>
                <a:ext cx="1800" cy="64080"/>
              </a:xfrm>
              <a:prstGeom prst="line">
                <a:avLst/>
              </a:prstGeom>
              <a:ln w="6350">
                <a:solidFill>
                  <a:srgbClr val="000000"/>
                </a:solidFill>
                <a:round/>
              </a:ln>
            </p:spPr>
            <p:style>
              <a:lnRef idx="0"/>
              <a:fillRef idx="0"/>
              <a:effectRef idx="0"/>
              <a:fontRef idx="minor"/>
            </p:style>
          </p:sp>
          <p:sp>
            <p:nvSpPr>
              <p:cNvPr id="1603" name="Straight Connector 1196"/>
              <p:cNvSpPr/>
              <p:nvPr/>
            </p:nvSpPr>
            <p:spPr>
              <a:xfrm flipH="1" flipV="1">
                <a:off x="9767880" y="3986640"/>
                <a:ext cx="1800" cy="64080"/>
              </a:xfrm>
              <a:prstGeom prst="line">
                <a:avLst/>
              </a:prstGeom>
              <a:ln w="6350">
                <a:solidFill>
                  <a:srgbClr val="000000"/>
                </a:solidFill>
                <a:round/>
              </a:ln>
            </p:spPr>
            <p:style>
              <a:lnRef idx="0"/>
              <a:fillRef idx="0"/>
              <a:effectRef idx="0"/>
              <a:fontRef idx="minor"/>
            </p:style>
          </p:sp>
        </p:grpSp>
        <p:grpSp>
          <p:nvGrpSpPr>
            <p:cNvPr id="1604" name="Group 347"/>
            <p:cNvGrpSpPr/>
            <p:nvPr/>
          </p:nvGrpSpPr>
          <p:grpSpPr>
            <a:xfrm>
              <a:off x="8868960" y="2756160"/>
              <a:ext cx="535680" cy="195840"/>
              <a:chOff x="8868960" y="2756160"/>
              <a:chExt cx="535680" cy="195840"/>
            </a:xfrm>
          </p:grpSpPr>
          <p:sp>
            <p:nvSpPr>
              <p:cNvPr id="1605" name="Oval 1179"/>
              <p:cNvSpPr/>
              <p:nvPr/>
            </p:nvSpPr>
            <p:spPr>
              <a:xfrm flipV="1">
                <a:off x="8871480" y="2808720"/>
                <a:ext cx="532440" cy="1429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606" name="Rectangle 1180"/>
              <p:cNvSpPr/>
              <p:nvPr/>
            </p:nvSpPr>
            <p:spPr>
              <a:xfrm>
                <a:off x="8868960" y="2828880"/>
                <a:ext cx="535320" cy="518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07" name="Oval 1181"/>
              <p:cNvSpPr/>
              <p:nvPr/>
            </p:nvSpPr>
            <p:spPr>
              <a:xfrm flipV="1">
                <a:off x="8870040" y="2755800"/>
                <a:ext cx="532440" cy="1429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608" name="Freeform 1182"/>
              <p:cNvSpPr/>
              <p:nvPr/>
            </p:nvSpPr>
            <p:spPr>
              <a:xfrm>
                <a:off x="9006480" y="2798640"/>
                <a:ext cx="259920" cy="723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09" name="Freeform 1183"/>
              <p:cNvSpPr/>
              <p:nvPr/>
            </p:nvSpPr>
            <p:spPr>
              <a:xfrm>
                <a:off x="8979480" y="2782080"/>
                <a:ext cx="313200" cy="493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10" name="Freeform 1184"/>
              <p:cNvSpPr/>
              <p:nvPr/>
            </p:nvSpPr>
            <p:spPr>
              <a:xfrm>
                <a:off x="9185400" y="2824560"/>
                <a:ext cx="114840" cy="428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11" name="Freeform 1185"/>
              <p:cNvSpPr/>
              <p:nvPr/>
            </p:nvSpPr>
            <p:spPr>
              <a:xfrm>
                <a:off x="8973720" y="2825640"/>
                <a:ext cx="113400" cy="42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12" name="Straight Connector 1186"/>
              <p:cNvSpPr/>
              <p:nvPr/>
            </p:nvSpPr>
            <p:spPr>
              <a:xfrm flipH="1" flipV="1">
                <a:off x="8869680" y="2828520"/>
                <a:ext cx="1800" cy="55440"/>
              </a:xfrm>
              <a:prstGeom prst="line">
                <a:avLst/>
              </a:prstGeom>
              <a:ln w="6350">
                <a:solidFill>
                  <a:srgbClr val="000000"/>
                </a:solidFill>
                <a:round/>
              </a:ln>
            </p:spPr>
            <p:style>
              <a:lnRef idx="0"/>
              <a:fillRef idx="0"/>
              <a:effectRef idx="0"/>
              <a:fontRef idx="minor"/>
            </p:style>
          </p:sp>
          <p:sp>
            <p:nvSpPr>
              <p:cNvPr id="1613" name="Straight Connector 1187"/>
              <p:cNvSpPr/>
              <p:nvPr/>
            </p:nvSpPr>
            <p:spPr>
              <a:xfrm flipH="1" flipV="1">
                <a:off x="9402840" y="2827440"/>
                <a:ext cx="1800" cy="55440"/>
              </a:xfrm>
              <a:prstGeom prst="line">
                <a:avLst/>
              </a:prstGeom>
              <a:ln w="6350">
                <a:solidFill>
                  <a:srgbClr val="000000"/>
                </a:solidFill>
                <a:round/>
              </a:ln>
            </p:spPr>
            <p:style>
              <a:lnRef idx="0"/>
              <a:fillRef idx="0"/>
              <a:effectRef idx="0"/>
              <a:fontRef idx="minor"/>
            </p:style>
          </p:sp>
        </p:grpSp>
        <p:grpSp>
          <p:nvGrpSpPr>
            <p:cNvPr id="1614" name="Group 347"/>
            <p:cNvGrpSpPr/>
            <p:nvPr/>
          </p:nvGrpSpPr>
          <p:grpSpPr>
            <a:xfrm>
              <a:off x="9493200" y="2378520"/>
              <a:ext cx="535320" cy="196200"/>
              <a:chOff x="9493200" y="2378520"/>
              <a:chExt cx="535320" cy="196200"/>
            </a:xfrm>
          </p:grpSpPr>
          <p:sp>
            <p:nvSpPr>
              <p:cNvPr id="1615" name="Oval 1170"/>
              <p:cNvSpPr/>
              <p:nvPr/>
            </p:nvSpPr>
            <p:spPr>
              <a:xfrm flipV="1">
                <a:off x="9495000" y="2431440"/>
                <a:ext cx="532440" cy="1429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616" name="Rectangle 1171"/>
              <p:cNvSpPr/>
              <p:nvPr/>
            </p:nvSpPr>
            <p:spPr>
              <a:xfrm>
                <a:off x="9493200" y="2452680"/>
                <a:ext cx="535320" cy="518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17" name="Oval 1172"/>
              <p:cNvSpPr/>
              <p:nvPr/>
            </p:nvSpPr>
            <p:spPr>
              <a:xfrm flipV="1">
                <a:off x="9493560" y="2378160"/>
                <a:ext cx="532440" cy="1429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618" name="Freeform 1173"/>
              <p:cNvSpPr/>
              <p:nvPr/>
            </p:nvSpPr>
            <p:spPr>
              <a:xfrm>
                <a:off x="9631080" y="2422440"/>
                <a:ext cx="259920" cy="723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19" name="Freeform 1174"/>
              <p:cNvSpPr/>
              <p:nvPr/>
            </p:nvSpPr>
            <p:spPr>
              <a:xfrm>
                <a:off x="9603360" y="2404440"/>
                <a:ext cx="313200" cy="493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20" name="Freeform 1175"/>
              <p:cNvSpPr/>
              <p:nvPr/>
            </p:nvSpPr>
            <p:spPr>
              <a:xfrm>
                <a:off x="9808920" y="2446920"/>
                <a:ext cx="114840" cy="428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21" name="Freeform 1176"/>
              <p:cNvSpPr/>
              <p:nvPr/>
            </p:nvSpPr>
            <p:spPr>
              <a:xfrm>
                <a:off x="9597240" y="2448000"/>
                <a:ext cx="113400" cy="42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22" name="Straight Connector 1177"/>
              <p:cNvSpPr/>
              <p:nvPr/>
            </p:nvSpPr>
            <p:spPr>
              <a:xfrm flipH="1" flipV="1">
                <a:off x="9493560" y="2451240"/>
                <a:ext cx="1440" cy="55440"/>
              </a:xfrm>
              <a:prstGeom prst="line">
                <a:avLst/>
              </a:prstGeom>
              <a:ln w="6350">
                <a:solidFill>
                  <a:srgbClr val="000000"/>
                </a:solidFill>
                <a:round/>
              </a:ln>
            </p:spPr>
            <p:style>
              <a:lnRef idx="0"/>
              <a:fillRef idx="0"/>
              <a:effectRef idx="0"/>
              <a:fontRef idx="minor"/>
            </p:style>
          </p:sp>
          <p:sp>
            <p:nvSpPr>
              <p:cNvPr id="1623" name="Straight Connector 1178"/>
              <p:cNvSpPr/>
              <p:nvPr/>
            </p:nvSpPr>
            <p:spPr>
              <a:xfrm flipH="1" flipV="1">
                <a:off x="10026720" y="2450160"/>
                <a:ext cx="1440" cy="55440"/>
              </a:xfrm>
              <a:prstGeom prst="line">
                <a:avLst/>
              </a:prstGeom>
              <a:ln w="6350">
                <a:solidFill>
                  <a:srgbClr val="000000"/>
                </a:solidFill>
                <a:round/>
              </a:ln>
            </p:spPr>
            <p:style>
              <a:lnRef idx="0"/>
              <a:fillRef idx="0"/>
              <a:effectRef idx="0"/>
              <a:fontRef idx="minor"/>
            </p:style>
          </p:sp>
        </p:grpSp>
        <p:grpSp>
          <p:nvGrpSpPr>
            <p:cNvPr id="1624" name="Group 347"/>
            <p:cNvGrpSpPr/>
            <p:nvPr/>
          </p:nvGrpSpPr>
          <p:grpSpPr>
            <a:xfrm>
              <a:off x="8858160" y="2485800"/>
              <a:ext cx="534600" cy="196200"/>
              <a:chOff x="8858160" y="2485800"/>
              <a:chExt cx="534600" cy="196200"/>
            </a:xfrm>
          </p:grpSpPr>
          <p:sp>
            <p:nvSpPr>
              <p:cNvPr id="1625" name="Oval 1161"/>
              <p:cNvSpPr/>
              <p:nvPr/>
            </p:nvSpPr>
            <p:spPr>
              <a:xfrm flipV="1">
                <a:off x="8859960" y="2538720"/>
                <a:ext cx="532440" cy="1429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626" name="Rectangle 1162"/>
              <p:cNvSpPr/>
              <p:nvPr/>
            </p:nvSpPr>
            <p:spPr>
              <a:xfrm>
                <a:off x="8858880" y="2558880"/>
                <a:ext cx="533160" cy="518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27" name="Oval 1163"/>
              <p:cNvSpPr/>
              <p:nvPr/>
            </p:nvSpPr>
            <p:spPr>
              <a:xfrm flipV="1">
                <a:off x="8858520" y="2485440"/>
                <a:ext cx="532440" cy="1429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628" name="Freeform 1164"/>
              <p:cNvSpPr/>
              <p:nvPr/>
            </p:nvSpPr>
            <p:spPr>
              <a:xfrm>
                <a:off x="8994240" y="2529000"/>
                <a:ext cx="259920" cy="723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29" name="Freeform 1165"/>
              <p:cNvSpPr/>
              <p:nvPr/>
            </p:nvSpPr>
            <p:spPr>
              <a:xfrm>
                <a:off x="8967960" y="2511720"/>
                <a:ext cx="313200" cy="493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30" name="Freeform 1166"/>
              <p:cNvSpPr/>
              <p:nvPr/>
            </p:nvSpPr>
            <p:spPr>
              <a:xfrm>
                <a:off x="9173880" y="2554560"/>
                <a:ext cx="114840" cy="428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31" name="Freeform 1167"/>
              <p:cNvSpPr/>
              <p:nvPr/>
            </p:nvSpPr>
            <p:spPr>
              <a:xfrm>
                <a:off x="8961840" y="2555640"/>
                <a:ext cx="113400" cy="42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32" name="Straight Connector 1168"/>
              <p:cNvSpPr/>
              <p:nvPr/>
            </p:nvSpPr>
            <p:spPr>
              <a:xfrm flipH="1" flipV="1">
                <a:off x="8858160" y="2558520"/>
                <a:ext cx="1440" cy="55440"/>
              </a:xfrm>
              <a:prstGeom prst="line">
                <a:avLst/>
              </a:prstGeom>
              <a:ln w="6350">
                <a:solidFill>
                  <a:srgbClr val="000000"/>
                </a:solidFill>
                <a:round/>
              </a:ln>
            </p:spPr>
            <p:style>
              <a:lnRef idx="0"/>
              <a:fillRef idx="0"/>
              <a:effectRef idx="0"/>
              <a:fontRef idx="minor"/>
            </p:style>
          </p:sp>
          <p:sp>
            <p:nvSpPr>
              <p:cNvPr id="1633" name="Straight Connector 1169"/>
              <p:cNvSpPr/>
              <p:nvPr/>
            </p:nvSpPr>
            <p:spPr>
              <a:xfrm flipH="1" flipV="1">
                <a:off x="9391320" y="2557440"/>
                <a:ext cx="1440" cy="55440"/>
              </a:xfrm>
              <a:prstGeom prst="line">
                <a:avLst/>
              </a:prstGeom>
              <a:ln w="6350">
                <a:solidFill>
                  <a:srgbClr val="000000"/>
                </a:solidFill>
                <a:round/>
              </a:ln>
            </p:spPr>
            <p:style>
              <a:lnRef idx="0"/>
              <a:fillRef idx="0"/>
              <a:effectRef idx="0"/>
              <a:fontRef idx="minor"/>
            </p:style>
          </p:sp>
        </p:grpSp>
        <p:grpSp>
          <p:nvGrpSpPr>
            <p:cNvPr id="1634" name="Group 347"/>
            <p:cNvGrpSpPr/>
            <p:nvPr/>
          </p:nvGrpSpPr>
          <p:grpSpPr>
            <a:xfrm>
              <a:off x="9587880" y="2756520"/>
              <a:ext cx="535320" cy="196200"/>
              <a:chOff x="9587880" y="2756520"/>
              <a:chExt cx="535320" cy="196200"/>
            </a:xfrm>
          </p:grpSpPr>
          <p:sp>
            <p:nvSpPr>
              <p:cNvPr id="1635" name="Oval 1152"/>
              <p:cNvSpPr/>
              <p:nvPr/>
            </p:nvSpPr>
            <p:spPr>
              <a:xfrm flipV="1">
                <a:off x="9590400" y="2809440"/>
                <a:ext cx="532440" cy="1429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636" name="Rectangle 1153"/>
              <p:cNvSpPr/>
              <p:nvPr/>
            </p:nvSpPr>
            <p:spPr>
              <a:xfrm>
                <a:off x="9587880" y="2830680"/>
                <a:ext cx="535320" cy="518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37" name="Oval 1154"/>
              <p:cNvSpPr/>
              <p:nvPr/>
            </p:nvSpPr>
            <p:spPr>
              <a:xfrm flipV="1">
                <a:off x="9588600" y="2756160"/>
                <a:ext cx="532440" cy="1429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638" name="Freeform 1155"/>
              <p:cNvSpPr/>
              <p:nvPr/>
            </p:nvSpPr>
            <p:spPr>
              <a:xfrm>
                <a:off x="9725400" y="2800440"/>
                <a:ext cx="259920" cy="723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39" name="Freeform 1156"/>
              <p:cNvSpPr/>
              <p:nvPr/>
            </p:nvSpPr>
            <p:spPr>
              <a:xfrm>
                <a:off x="9698400" y="2782440"/>
                <a:ext cx="313200" cy="493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40" name="Freeform 1157"/>
              <p:cNvSpPr/>
              <p:nvPr/>
            </p:nvSpPr>
            <p:spPr>
              <a:xfrm>
                <a:off x="9904320" y="2824920"/>
                <a:ext cx="114840" cy="428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41" name="Freeform 1158"/>
              <p:cNvSpPr/>
              <p:nvPr/>
            </p:nvSpPr>
            <p:spPr>
              <a:xfrm>
                <a:off x="9692280" y="2826000"/>
                <a:ext cx="113400" cy="42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642" name="Straight Connector 1159"/>
              <p:cNvSpPr/>
              <p:nvPr/>
            </p:nvSpPr>
            <p:spPr>
              <a:xfrm flipH="1" flipV="1">
                <a:off x="9588600" y="2828880"/>
                <a:ext cx="1440" cy="55440"/>
              </a:xfrm>
              <a:prstGeom prst="line">
                <a:avLst/>
              </a:prstGeom>
              <a:ln w="6350">
                <a:solidFill>
                  <a:srgbClr val="000000"/>
                </a:solidFill>
                <a:round/>
              </a:ln>
            </p:spPr>
            <p:style>
              <a:lnRef idx="0"/>
              <a:fillRef idx="0"/>
              <a:effectRef idx="0"/>
              <a:fontRef idx="minor"/>
            </p:style>
          </p:sp>
          <p:sp>
            <p:nvSpPr>
              <p:cNvPr id="1643" name="Straight Connector 1160"/>
              <p:cNvSpPr/>
              <p:nvPr/>
            </p:nvSpPr>
            <p:spPr>
              <a:xfrm flipH="1" flipV="1">
                <a:off x="10121760" y="2827800"/>
                <a:ext cx="1440" cy="55440"/>
              </a:xfrm>
              <a:prstGeom prst="line">
                <a:avLst/>
              </a:prstGeom>
              <a:ln w="6350">
                <a:solidFill>
                  <a:srgbClr val="000000"/>
                </a:solidFill>
                <a:round/>
              </a:ln>
            </p:spPr>
            <p:style>
              <a:lnRef idx="0"/>
              <a:fillRef idx="0"/>
              <a:effectRef idx="0"/>
              <a:fontRef idx="minor"/>
            </p:style>
          </p:sp>
        </p:grpSp>
        <p:pic>
          <p:nvPicPr>
            <p:cNvPr id="1644" name="Picture 1005" descr="antenna_stylized"/>
            <p:cNvPicPr/>
            <p:nvPr/>
          </p:nvPicPr>
          <p:blipFill>
            <a:blip r:embed="rId28"/>
            <a:stretch/>
          </p:blipFill>
          <p:spPr>
            <a:xfrm>
              <a:off x="6697800" y="3095280"/>
              <a:ext cx="685800" cy="223200"/>
            </a:xfrm>
            <a:prstGeom prst="rect">
              <a:avLst/>
            </a:prstGeom>
            <a:ln w="0">
              <a:noFill/>
            </a:ln>
          </p:spPr>
        </p:pic>
        <p:pic>
          <p:nvPicPr>
            <p:cNvPr id="1645" name="Picture 1005" descr="antenna_stylized"/>
            <p:cNvPicPr/>
            <p:nvPr/>
          </p:nvPicPr>
          <p:blipFill>
            <a:blip r:embed="rId29"/>
            <a:stretch/>
          </p:blipFill>
          <p:spPr>
            <a:xfrm>
              <a:off x="8480160" y="5490360"/>
              <a:ext cx="685800" cy="223200"/>
            </a:xfrm>
            <a:prstGeom prst="rect">
              <a:avLst/>
            </a:prstGeom>
            <a:ln w="0">
              <a:noFill/>
            </a:ln>
          </p:spPr>
        </p:pic>
        <p:pic>
          <p:nvPicPr>
            <p:cNvPr id="1646" name="Picture 1005" descr="antenna_stylized"/>
            <p:cNvPicPr/>
            <p:nvPr/>
          </p:nvPicPr>
          <p:blipFill>
            <a:blip r:embed="rId30"/>
            <a:stretch/>
          </p:blipFill>
          <p:spPr>
            <a:xfrm>
              <a:off x="9090360" y="5438520"/>
              <a:ext cx="685800" cy="223200"/>
            </a:xfrm>
            <a:prstGeom prst="rect">
              <a:avLst/>
            </a:prstGeom>
            <a:ln w="0">
              <a:noFill/>
            </a:ln>
          </p:spPr>
        </p:pic>
        <p:pic>
          <p:nvPicPr>
            <p:cNvPr id="1647" name="Picture 934" descr="antenna_radiation_stylized"/>
            <p:cNvPicPr/>
            <p:nvPr/>
          </p:nvPicPr>
          <p:blipFill>
            <a:blip r:embed="rId31"/>
            <a:stretch/>
          </p:blipFill>
          <p:spPr>
            <a:xfrm>
              <a:off x="8741520" y="5017320"/>
              <a:ext cx="537480" cy="87840"/>
            </a:xfrm>
            <a:prstGeom prst="rect">
              <a:avLst/>
            </a:prstGeom>
            <a:ln w="0">
              <a:noFill/>
            </a:ln>
          </p:spPr>
        </p:pic>
      </p:grpSp>
      <p:pic>
        <p:nvPicPr>
          <p:cNvPr id="1648" name="Picture 616" descr=""/>
          <p:cNvPicPr/>
          <p:nvPr/>
        </p:nvPicPr>
        <p:blipFill>
          <a:blip r:embed="rId32"/>
          <a:stretch/>
        </p:blipFill>
        <p:spPr>
          <a:xfrm>
            <a:off x="10885680" y="472680"/>
            <a:ext cx="1017720" cy="539640"/>
          </a:xfrm>
          <a:prstGeom prst="rect">
            <a:avLst/>
          </a:prstGeom>
          <a:ln w="0">
            <a:noFill/>
          </a:ln>
        </p:spPr>
      </p:pic>
      <p:sp>
        <p:nvSpPr>
          <p:cNvPr id="1649" name="TextBox 617"/>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0" name="PlaceHolder 1"/>
          <p:cNvSpPr>
            <a:spLocks noGrp="1"/>
          </p:cNvSpPr>
          <p:nvPr>
            <p:ph type="title"/>
          </p:nvPr>
        </p:nvSpPr>
        <p:spPr>
          <a:xfrm>
            <a:off x="2270880" y="861120"/>
            <a:ext cx="8095680" cy="650160"/>
          </a:xfrm>
          <a:prstGeom prst="rect">
            <a:avLst/>
          </a:prstGeom>
          <a:noFill/>
          <a:ln w="0">
            <a:noFill/>
          </a:ln>
        </p:spPr>
        <p:txBody>
          <a:bodyPr lIns="0" rIns="0" tIns="0" bIns="0" anchor="ctr">
            <a:noAutofit/>
          </a:bodyPr>
          <a:p>
            <a:pPr>
              <a:lnSpc>
                <a:spcPct val="90000"/>
              </a:lnSpc>
              <a:buNone/>
            </a:pPr>
            <a:r>
              <a:rPr b="0" lang="en-US" sz="3600" spc="-1" strike="noStrike">
                <a:solidFill>
                  <a:srgbClr val="000000"/>
                </a:solidFill>
                <a:latin typeface="Arial Unicode MS"/>
                <a:ea typeface="Arial Unicode MS"/>
              </a:rPr>
              <a:t>Internet structure: network of networks</a:t>
            </a:r>
            <a:endParaRPr b="0" lang="en-US" sz="3600" spc="-1" strike="noStrike">
              <a:latin typeface="Arial"/>
            </a:endParaRPr>
          </a:p>
        </p:txBody>
      </p:sp>
      <p:sp>
        <p:nvSpPr>
          <p:cNvPr id="1651" name="Rectangle 3"/>
          <p:cNvSpPr/>
          <p:nvPr/>
        </p:nvSpPr>
        <p:spPr>
          <a:xfrm>
            <a:off x="2004840" y="2086560"/>
            <a:ext cx="8195400" cy="4647600"/>
          </a:xfrm>
          <a:prstGeom prst="rect">
            <a:avLst/>
          </a:prstGeom>
          <a:noFill/>
          <a:ln w="0">
            <a:noFill/>
          </a:ln>
        </p:spPr>
        <p:style>
          <a:lnRef idx="0"/>
          <a:fillRef idx="0"/>
          <a:effectRef idx="0"/>
          <a:fontRef idx="minor"/>
        </p:style>
        <p:txBody>
          <a:bodyPr lIns="90000" rIns="90000" tIns="45000" bIns="45000" anchor="t">
            <a:noAutofit/>
          </a:bodyPr>
          <a:p>
            <a:pPr marL="287280" indent="-287280">
              <a:lnSpc>
                <a:spcPct val="85000"/>
              </a:lnSpc>
              <a:spcBef>
                <a:spcPts val="479"/>
              </a:spcBef>
              <a:buClr>
                <a:srgbClr val="000099"/>
              </a:buClr>
              <a:buFont typeface="Wingdings" charset="2"/>
              <a:buChar char=""/>
            </a:pPr>
            <a:r>
              <a:rPr b="0" lang="en-US" sz="2400" spc="-1" strike="noStrike">
                <a:solidFill>
                  <a:srgbClr val="000000"/>
                </a:solidFill>
                <a:latin typeface="Arial Unicode MS"/>
                <a:ea typeface="Arial Unicode MS"/>
              </a:rPr>
              <a:t>End systems connect to Internet via access ISPs (Internet Service Providers)</a:t>
            </a:r>
            <a:endParaRPr b="0" lang="en-US" sz="2400" spc="-1" strike="noStrike">
              <a:latin typeface="Arial"/>
            </a:endParaRPr>
          </a:p>
          <a:p>
            <a:pPr lvl="1" marL="682560" indent="-225360">
              <a:lnSpc>
                <a:spcPct val="85000"/>
              </a:lnSpc>
              <a:spcBef>
                <a:spcPts val="479"/>
              </a:spcBef>
              <a:buClr>
                <a:srgbClr val="000099"/>
              </a:buClr>
              <a:buFont typeface="Arial"/>
              <a:buChar char="•"/>
            </a:pPr>
            <a:r>
              <a:rPr b="0" lang="en-US" sz="2400" spc="-1" strike="noStrike">
                <a:solidFill>
                  <a:srgbClr val="000000"/>
                </a:solidFill>
                <a:latin typeface="Arial Unicode MS"/>
                <a:ea typeface="Arial Unicode MS"/>
              </a:rPr>
              <a:t>residential, company and university ISPs</a:t>
            </a:r>
            <a:endParaRPr b="0" lang="en-US" sz="2400" spc="-1" strike="noStrike">
              <a:latin typeface="Arial"/>
            </a:endParaRPr>
          </a:p>
          <a:p>
            <a:pPr marL="287280" indent="-287280">
              <a:lnSpc>
                <a:spcPct val="85000"/>
              </a:lnSpc>
              <a:spcBef>
                <a:spcPts val="479"/>
              </a:spcBef>
              <a:buClr>
                <a:srgbClr val="000099"/>
              </a:buClr>
              <a:buFont typeface="Wingdings" charset="2"/>
              <a:buChar char=""/>
            </a:pPr>
            <a:r>
              <a:rPr b="0" lang="en-US" sz="2400" spc="-1" strike="noStrike">
                <a:solidFill>
                  <a:srgbClr val="000000"/>
                </a:solidFill>
                <a:latin typeface="Arial Unicode MS"/>
                <a:ea typeface="Arial Unicode MS"/>
              </a:rPr>
              <a:t>Access ISPs in turn must be interconnected. </a:t>
            </a:r>
            <a:endParaRPr b="0" lang="en-US" sz="2400" spc="-1" strike="noStrike">
              <a:latin typeface="Arial"/>
            </a:endParaRPr>
          </a:p>
          <a:p>
            <a:pPr lvl="1" marL="682560" indent="-225360">
              <a:lnSpc>
                <a:spcPct val="85000"/>
              </a:lnSpc>
              <a:spcBef>
                <a:spcPts val="479"/>
              </a:spcBef>
              <a:buClr>
                <a:srgbClr val="000099"/>
              </a:buClr>
              <a:buFont typeface="Arial"/>
              <a:buChar char="•"/>
            </a:pPr>
            <a:r>
              <a:rPr b="0" lang="en-US" sz="2400" spc="-1" strike="noStrike">
                <a:solidFill>
                  <a:srgbClr val="000000"/>
                </a:solidFill>
                <a:latin typeface="Arial Unicode MS"/>
                <a:ea typeface="Arial Unicode MS"/>
              </a:rPr>
              <a:t>so that any two hosts can send packets to each other</a:t>
            </a:r>
            <a:endParaRPr b="0" lang="en-US" sz="2400" spc="-1" strike="noStrike">
              <a:latin typeface="Arial"/>
            </a:endParaRPr>
          </a:p>
          <a:p>
            <a:pPr marL="287280" indent="-287280">
              <a:lnSpc>
                <a:spcPct val="85000"/>
              </a:lnSpc>
              <a:spcBef>
                <a:spcPts val="479"/>
              </a:spcBef>
              <a:buClr>
                <a:srgbClr val="000099"/>
              </a:buClr>
              <a:buFont typeface="Wingdings" charset="2"/>
              <a:buChar char=""/>
            </a:pPr>
            <a:r>
              <a:rPr b="0" lang="en-US" sz="2400" spc="-1" strike="noStrike">
                <a:solidFill>
                  <a:srgbClr val="000000"/>
                </a:solidFill>
                <a:latin typeface="Arial Unicode MS"/>
                <a:ea typeface="Arial Unicode MS"/>
              </a:rPr>
              <a:t>Resulting network of networks is very complex</a:t>
            </a:r>
            <a:endParaRPr b="0" lang="en-US" sz="2400" spc="-1" strike="noStrike">
              <a:latin typeface="Arial"/>
            </a:endParaRPr>
          </a:p>
          <a:p>
            <a:pPr lvl="1" marL="682560" indent="-225360">
              <a:lnSpc>
                <a:spcPct val="85000"/>
              </a:lnSpc>
              <a:spcBef>
                <a:spcPts val="479"/>
              </a:spcBef>
              <a:buClr>
                <a:srgbClr val="000099"/>
              </a:buClr>
              <a:buFont typeface="Arial"/>
              <a:buChar char="•"/>
            </a:pPr>
            <a:r>
              <a:rPr b="0" lang="en-US" sz="2400" spc="-1" strike="noStrike">
                <a:solidFill>
                  <a:srgbClr val="000000"/>
                </a:solidFill>
                <a:latin typeface="Arial Unicode MS"/>
                <a:ea typeface="Arial Unicode MS"/>
              </a:rPr>
              <a:t>evolution was driven by economics and national policies</a:t>
            </a:r>
            <a:endParaRPr b="0" lang="en-US" sz="2400" spc="-1" strike="noStrike">
              <a:latin typeface="Arial"/>
            </a:endParaRPr>
          </a:p>
          <a:p>
            <a:pPr marL="287280" indent="-287280">
              <a:lnSpc>
                <a:spcPct val="85000"/>
              </a:lnSpc>
              <a:spcBef>
                <a:spcPts val="479"/>
              </a:spcBef>
              <a:buClr>
                <a:srgbClr val="000099"/>
              </a:buClr>
              <a:buFont typeface="Wingdings" charset="2"/>
              <a:buChar char=""/>
            </a:pPr>
            <a:r>
              <a:rPr b="0" lang="en-US" sz="2400" spc="-1" strike="noStrike">
                <a:solidFill>
                  <a:srgbClr val="000000"/>
                </a:solidFill>
                <a:latin typeface="Arial Unicode MS"/>
                <a:ea typeface="Arial Unicode MS"/>
              </a:rPr>
              <a:t>Let’s take a stepwise approach to describe current Internet structure</a:t>
            </a:r>
            <a:endParaRPr b="0" lang="en-US" sz="2400" spc="-1" strike="noStrike">
              <a:latin typeface="Arial"/>
            </a:endParaRPr>
          </a:p>
        </p:txBody>
      </p:sp>
      <p:pic>
        <p:nvPicPr>
          <p:cNvPr id="1652" name="Picture 3" descr=""/>
          <p:cNvPicPr/>
          <p:nvPr/>
        </p:nvPicPr>
        <p:blipFill>
          <a:blip r:embed="rId1"/>
          <a:stretch/>
        </p:blipFill>
        <p:spPr>
          <a:xfrm>
            <a:off x="10885680" y="472680"/>
            <a:ext cx="1017720" cy="539640"/>
          </a:xfrm>
          <a:prstGeom prst="rect">
            <a:avLst/>
          </a:prstGeom>
          <a:ln w="0">
            <a:noFill/>
          </a:ln>
        </p:spPr>
      </p:pic>
      <p:sp>
        <p:nvSpPr>
          <p:cNvPr id="1653" name="TextBox 4"/>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4" name="PlaceHolder 1"/>
          <p:cNvSpPr>
            <a:spLocks noGrp="1"/>
          </p:cNvSpPr>
          <p:nvPr>
            <p:ph type="title"/>
          </p:nvPr>
        </p:nvSpPr>
        <p:spPr>
          <a:xfrm>
            <a:off x="1792080" y="356040"/>
            <a:ext cx="8095680" cy="650160"/>
          </a:xfrm>
          <a:prstGeom prst="rect">
            <a:avLst/>
          </a:prstGeom>
          <a:noFill/>
          <a:ln w="0">
            <a:noFill/>
          </a:ln>
        </p:spPr>
        <p:txBody>
          <a:bodyPr lIns="0" rIns="0" tIns="0" bIns="0" anchor="ctr">
            <a:noAutofit/>
          </a:bodyPr>
          <a:p>
            <a:pPr>
              <a:lnSpc>
                <a:spcPct val="90000"/>
              </a:lnSpc>
              <a:buNone/>
            </a:pPr>
            <a:r>
              <a:rPr b="0" lang="en-US" sz="3600" spc="-1" strike="noStrike">
                <a:solidFill>
                  <a:srgbClr val="000000"/>
                </a:solidFill>
                <a:latin typeface="Arial Unicode MS"/>
                <a:ea typeface="Arial Unicode MS"/>
              </a:rPr>
              <a:t>Internet structure: network of networks</a:t>
            </a:r>
            <a:endParaRPr b="0" lang="en-US" sz="3600" spc="-1" strike="noStrike">
              <a:latin typeface="Arial"/>
            </a:endParaRPr>
          </a:p>
        </p:txBody>
      </p:sp>
      <p:sp>
        <p:nvSpPr>
          <p:cNvPr id="1655" name="PlaceHolder 2"/>
          <p:cNvSpPr>
            <a:spLocks noGrp="1"/>
          </p:cNvSpPr>
          <p:nvPr>
            <p:ph/>
          </p:nvPr>
        </p:nvSpPr>
        <p:spPr>
          <a:xfrm>
            <a:off x="2005920" y="1127880"/>
            <a:ext cx="8203320" cy="905760"/>
          </a:xfrm>
          <a:prstGeom prst="rect">
            <a:avLst/>
          </a:prstGeom>
          <a:noFill/>
          <a:ln w="0">
            <a:noFill/>
          </a:ln>
        </p:spPr>
        <p:txBody>
          <a:bodyPr lIns="0" rIns="0" tIns="0" bIns="0" anchor="t">
            <a:noAutofit/>
          </a:bodyPr>
          <a:p>
            <a:pPr>
              <a:lnSpc>
                <a:spcPct val="90000"/>
              </a:lnSpc>
              <a:spcBef>
                <a:spcPts val="1001"/>
              </a:spcBef>
              <a:buNone/>
              <a:tabLst>
                <a:tab algn="l" pos="0"/>
              </a:tabLst>
            </a:pPr>
            <a:r>
              <a:rPr b="0" i="1" lang="en-US" sz="2400" spc="-1" strike="noStrike">
                <a:solidFill>
                  <a:srgbClr val="000000"/>
                </a:solidFill>
                <a:latin typeface="Arial Unicode MS"/>
                <a:ea typeface="Arial Unicode MS"/>
              </a:rPr>
              <a:t>Question: </a:t>
            </a:r>
            <a:r>
              <a:rPr b="0" lang="en-US" sz="2400" spc="-1" strike="noStrike">
                <a:solidFill>
                  <a:srgbClr val="000000"/>
                </a:solidFill>
                <a:latin typeface="Arial Unicode MS"/>
                <a:ea typeface="Arial Unicode MS"/>
              </a:rPr>
              <a:t>given </a:t>
            </a:r>
            <a:r>
              <a:rPr b="0" i="1" lang="en-US" sz="2400" spc="-1" strike="noStrike">
                <a:solidFill>
                  <a:srgbClr val="000000"/>
                </a:solidFill>
                <a:latin typeface="Arial Unicode MS"/>
                <a:ea typeface="Arial Unicode MS"/>
              </a:rPr>
              <a:t>millions</a:t>
            </a:r>
            <a:r>
              <a:rPr b="0" lang="en-US" sz="2400" spc="-1" strike="noStrike">
                <a:solidFill>
                  <a:srgbClr val="000000"/>
                </a:solidFill>
                <a:latin typeface="Arial Unicode MS"/>
                <a:ea typeface="Arial Unicode MS"/>
              </a:rPr>
              <a:t> of access ISPs, how to connect them together?</a:t>
            </a:r>
            <a:endParaRPr b="0" lang="en-US" sz="2400" spc="-1" strike="noStrike">
              <a:latin typeface="Arial"/>
            </a:endParaRPr>
          </a:p>
          <a:p>
            <a:pPr>
              <a:lnSpc>
                <a:spcPct val="90000"/>
              </a:lnSpc>
              <a:spcBef>
                <a:spcPts val="1001"/>
              </a:spcBef>
              <a:buNone/>
              <a:tabLst>
                <a:tab algn="l" pos="0"/>
              </a:tabLst>
            </a:pPr>
            <a:endParaRPr b="0" lang="en-US" sz="2400" spc="-1" strike="noStrike">
              <a:latin typeface="Arial"/>
            </a:endParaRPr>
          </a:p>
        </p:txBody>
      </p:sp>
      <p:grpSp>
        <p:nvGrpSpPr>
          <p:cNvPr id="1656" name="Group 5"/>
          <p:cNvGrpSpPr/>
          <p:nvPr/>
        </p:nvGrpSpPr>
        <p:grpSpPr>
          <a:xfrm>
            <a:off x="1944360" y="1782720"/>
            <a:ext cx="8464320" cy="4688640"/>
            <a:chOff x="1944360" y="1782720"/>
            <a:chExt cx="8464320" cy="4688640"/>
          </a:xfrm>
        </p:grpSpPr>
        <p:grpSp>
          <p:nvGrpSpPr>
            <p:cNvPr id="1657" name="Group 2"/>
            <p:cNvGrpSpPr/>
            <p:nvPr/>
          </p:nvGrpSpPr>
          <p:grpSpPr>
            <a:xfrm>
              <a:off x="3349440" y="2241360"/>
              <a:ext cx="644760" cy="417600"/>
              <a:chOff x="3349440" y="2241360"/>
              <a:chExt cx="644760" cy="417600"/>
            </a:xfrm>
          </p:grpSpPr>
          <p:sp>
            <p:nvSpPr>
              <p:cNvPr id="1658" name="Freeform 84"/>
              <p:cNvSpPr/>
              <p:nvPr/>
            </p:nvSpPr>
            <p:spPr>
              <a:xfrm>
                <a:off x="3349440" y="224136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59" name="TextBox 1"/>
              <p:cNvSpPr/>
              <p:nvPr/>
            </p:nvSpPr>
            <p:spPr>
              <a:xfrm>
                <a:off x="3417120" y="22604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60" name="Group 131"/>
            <p:cNvGrpSpPr/>
            <p:nvPr/>
          </p:nvGrpSpPr>
          <p:grpSpPr>
            <a:xfrm>
              <a:off x="2193840" y="3041280"/>
              <a:ext cx="644400" cy="417600"/>
              <a:chOff x="2193840" y="3041280"/>
              <a:chExt cx="644400" cy="417600"/>
            </a:xfrm>
          </p:grpSpPr>
          <p:sp>
            <p:nvSpPr>
              <p:cNvPr id="1661" name="Freeform 84"/>
              <p:cNvSpPr/>
              <p:nvPr/>
            </p:nvSpPr>
            <p:spPr>
              <a:xfrm>
                <a:off x="2193840" y="304128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62" name="TextBox 133"/>
              <p:cNvSpPr/>
              <p:nvPr/>
            </p:nvSpPr>
            <p:spPr>
              <a:xfrm>
                <a:off x="2261160" y="306036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63" name="Group 135"/>
            <p:cNvGrpSpPr/>
            <p:nvPr/>
          </p:nvGrpSpPr>
          <p:grpSpPr>
            <a:xfrm>
              <a:off x="7858800" y="2495520"/>
              <a:ext cx="644400" cy="417600"/>
              <a:chOff x="7858800" y="2495520"/>
              <a:chExt cx="644400" cy="417600"/>
            </a:xfrm>
          </p:grpSpPr>
          <p:sp>
            <p:nvSpPr>
              <p:cNvPr id="1664" name="Freeform 84"/>
              <p:cNvSpPr/>
              <p:nvPr/>
            </p:nvSpPr>
            <p:spPr>
              <a:xfrm>
                <a:off x="7858800" y="249552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65" name="TextBox 137"/>
              <p:cNvSpPr/>
              <p:nvPr/>
            </p:nvSpPr>
            <p:spPr>
              <a:xfrm>
                <a:off x="7926120" y="2514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66" name="Group 138"/>
            <p:cNvGrpSpPr/>
            <p:nvPr/>
          </p:nvGrpSpPr>
          <p:grpSpPr>
            <a:xfrm>
              <a:off x="2765160" y="5352480"/>
              <a:ext cx="644760" cy="417600"/>
              <a:chOff x="2765160" y="5352480"/>
              <a:chExt cx="644760" cy="417600"/>
            </a:xfrm>
          </p:grpSpPr>
          <p:sp>
            <p:nvSpPr>
              <p:cNvPr id="1667" name="Freeform 84"/>
              <p:cNvSpPr/>
              <p:nvPr/>
            </p:nvSpPr>
            <p:spPr>
              <a:xfrm>
                <a:off x="2765160" y="535248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68" name="TextBox 140"/>
              <p:cNvSpPr/>
              <p:nvPr/>
            </p:nvSpPr>
            <p:spPr>
              <a:xfrm>
                <a:off x="2832840" y="537156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69" name="Group 141"/>
            <p:cNvGrpSpPr/>
            <p:nvPr/>
          </p:nvGrpSpPr>
          <p:grpSpPr>
            <a:xfrm>
              <a:off x="2346120" y="4730400"/>
              <a:ext cx="644760" cy="417600"/>
              <a:chOff x="2346120" y="4730400"/>
              <a:chExt cx="644760" cy="417600"/>
            </a:xfrm>
          </p:grpSpPr>
          <p:sp>
            <p:nvSpPr>
              <p:cNvPr id="1670" name="Freeform 84"/>
              <p:cNvSpPr/>
              <p:nvPr/>
            </p:nvSpPr>
            <p:spPr>
              <a:xfrm>
                <a:off x="2346120" y="473040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71" name="TextBox 143"/>
              <p:cNvSpPr/>
              <p:nvPr/>
            </p:nvSpPr>
            <p:spPr>
              <a:xfrm>
                <a:off x="2413800" y="47494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72" name="Group 144"/>
            <p:cNvGrpSpPr/>
            <p:nvPr/>
          </p:nvGrpSpPr>
          <p:grpSpPr>
            <a:xfrm>
              <a:off x="2117520" y="4070160"/>
              <a:ext cx="644400" cy="417600"/>
              <a:chOff x="2117520" y="4070160"/>
              <a:chExt cx="644400" cy="417600"/>
            </a:xfrm>
          </p:grpSpPr>
          <p:sp>
            <p:nvSpPr>
              <p:cNvPr id="1673" name="Freeform 84"/>
              <p:cNvSpPr/>
              <p:nvPr/>
            </p:nvSpPr>
            <p:spPr>
              <a:xfrm>
                <a:off x="2117520" y="407016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74" name="TextBox 146"/>
              <p:cNvSpPr/>
              <p:nvPr/>
            </p:nvSpPr>
            <p:spPr>
              <a:xfrm>
                <a:off x="2184840" y="40888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75" name="Group 147"/>
            <p:cNvGrpSpPr/>
            <p:nvPr/>
          </p:nvGrpSpPr>
          <p:grpSpPr>
            <a:xfrm>
              <a:off x="8607960" y="2927160"/>
              <a:ext cx="644760" cy="417600"/>
              <a:chOff x="8607960" y="2927160"/>
              <a:chExt cx="644760" cy="417600"/>
            </a:xfrm>
          </p:grpSpPr>
          <p:sp>
            <p:nvSpPr>
              <p:cNvPr id="1676" name="Freeform 84"/>
              <p:cNvSpPr/>
              <p:nvPr/>
            </p:nvSpPr>
            <p:spPr>
              <a:xfrm>
                <a:off x="8607960" y="292716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77" name="TextBox 149"/>
              <p:cNvSpPr/>
              <p:nvPr/>
            </p:nvSpPr>
            <p:spPr>
              <a:xfrm>
                <a:off x="8675640" y="2946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78" name="Group 150"/>
            <p:cNvGrpSpPr/>
            <p:nvPr/>
          </p:nvGrpSpPr>
          <p:grpSpPr>
            <a:xfrm>
              <a:off x="4950000" y="2000160"/>
              <a:ext cx="644400" cy="417600"/>
              <a:chOff x="4950000" y="2000160"/>
              <a:chExt cx="644400" cy="417600"/>
            </a:xfrm>
          </p:grpSpPr>
          <p:sp>
            <p:nvSpPr>
              <p:cNvPr id="1679" name="Freeform 84"/>
              <p:cNvSpPr/>
              <p:nvPr/>
            </p:nvSpPr>
            <p:spPr>
              <a:xfrm>
                <a:off x="4950000" y="200016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80" name="TextBox 152"/>
              <p:cNvSpPr/>
              <p:nvPr/>
            </p:nvSpPr>
            <p:spPr>
              <a:xfrm>
                <a:off x="5017320" y="2019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81" name="Group 153"/>
            <p:cNvGrpSpPr/>
            <p:nvPr/>
          </p:nvGrpSpPr>
          <p:grpSpPr>
            <a:xfrm>
              <a:off x="2574720" y="2647800"/>
              <a:ext cx="644760" cy="417600"/>
              <a:chOff x="2574720" y="2647800"/>
              <a:chExt cx="644760" cy="417600"/>
            </a:xfrm>
          </p:grpSpPr>
          <p:sp>
            <p:nvSpPr>
              <p:cNvPr id="1682" name="Freeform 84"/>
              <p:cNvSpPr/>
              <p:nvPr/>
            </p:nvSpPr>
            <p:spPr>
              <a:xfrm>
                <a:off x="2574720" y="264780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83" name="TextBox 155"/>
              <p:cNvSpPr/>
              <p:nvPr/>
            </p:nvSpPr>
            <p:spPr>
              <a:xfrm>
                <a:off x="2642400" y="26668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84" name="Group 156"/>
            <p:cNvGrpSpPr/>
            <p:nvPr/>
          </p:nvGrpSpPr>
          <p:grpSpPr>
            <a:xfrm>
              <a:off x="5864400" y="1974600"/>
              <a:ext cx="644760" cy="417600"/>
              <a:chOff x="5864400" y="1974600"/>
              <a:chExt cx="644760" cy="417600"/>
            </a:xfrm>
          </p:grpSpPr>
          <p:sp>
            <p:nvSpPr>
              <p:cNvPr id="1685" name="Freeform 84"/>
              <p:cNvSpPr/>
              <p:nvPr/>
            </p:nvSpPr>
            <p:spPr>
              <a:xfrm>
                <a:off x="5864400" y="197460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86" name="TextBox 158"/>
              <p:cNvSpPr/>
              <p:nvPr/>
            </p:nvSpPr>
            <p:spPr>
              <a:xfrm>
                <a:off x="5932080" y="1993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87" name="Group 160"/>
            <p:cNvGrpSpPr/>
            <p:nvPr/>
          </p:nvGrpSpPr>
          <p:grpSpPr>
            <a:xfrm>
              <a:off x="8925480" y="5606640"/>
              <a:ext cx="644760" cy="417600"/>
              <a:chOff x="8925480" y="5606640"/>
              <a:chExt cx="644760" cy="417600"/>
            </a:xfrm>
          </p:grpSpPr>
          <p:sp>
            <p:nvSpPr>
              <p:cNvPr id="1688" name="Freeform 84"/>
              <p:cNvSpPr/>
              <p:nvPr/>
            </p:nvSpPr>
            <p:spPr>
              <a:xfrm>
                <a:off x="8925480" y="560664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89" name="TextBox 162"/>
              <p:cNvSpPr/>
              <p:nvPr/>
            </p:nvSpPr>
            <p:spPr>
              <a:xfrm>
                <a:off x="8993160" y="56257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90" name="Group 163"/>
            <p:cNvGrpSpPr/>
            <p:nvPr/>
          </p:nvGrpSpPr>
          <p:grpSpPr>
            <a:xfrm>
              <a:off x="9763920" y="4959000"/>
              <a:ext cx="644760" cy="417600"/>
              <a:chOff x="9763920" y="4959000"/>
              <a:chExt cx="644760" cy="417600"/>
            </a:xfrm>
          </p:grpSpPr>
          <p:sp>
            <p:nvSpPr>
              <p:cNvPr id="1691" name="Freeform 84"/>
              <p:cNvSpPr/>
              <p:nvPr/>
            </p:nvSpPr>
            <p:spPr>
              <a:xfrm>
                <a:off x="9763920" y="495900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92" name="TextBox 165"/>
              <p:cNvSpPr/>
              <p:nvPr/>
            </p:nvSpPr>
            <p:spPr>
              <a:xfrm>
                <a:off x="9831600" y="49780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93" name="Group 166"/>
            <p:cNvGrpSpPr/>
            <p:nvPr/>
          </p:nvGrpSpPr>
          <p:grpSpPr>
            <a:xfrm>
              <a:off x="9535320" y="4044600"/>
              <a:ext cx="644400" cy="417600"/>
              <a:chOff x="9535320" y="4044600"/>
              <a:chExt cx="644400" cy="417600"/>
            </a:xfrm>
          </p:grpSpPr>
          <p:sp>
            <p:nvSpPr>
              <p:cNvPr id="1694" name="Freeform 84"/>
              <p:cNvSpPr/>
              <p:nvPr/>
            </p:nvSpPr>
            <p:spPr>
              <a:xfrm>
                <a:off x="9535320" y="404460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95" name="TextBox 168"/>
              <p:cNvSpPr/>
              <p:nvPr/>
            </p:nvSpPr>
            <p:spPr>
              <a:xfrm>
                <a:off x="9602640" y="4063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96" name="Group 169"/>
            <p:cNvGrpSpPr/>
            <p:nvPr/>
          </p:nvGrpSpPr>
          <p:grpSpPr>
            <a:xfrm>
              <a:off x="6690240" y="5847840"/>
              <a:ext cx="644400" cy="417600"/>
              <a:chOff x="6690240" y="5847840"/>
              <a:chExt cx="644400" cy="417600"/>
            </a:xfrm>
          </p:grpSpPr>
          <p:sp>
            <p:nvSpPr>
              <p:cNvPr id="1697" name="Freeform 84"/>
              <p:cNvSpPr/>
              <p:nvPr/>
            </p:nvSpPr>
            <p:spPr>
              <a:xfrm>
                <a:off x="6690240" y="584784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698" name="TextBox 171"/>
              <p:cNvSpPr/>
              <p:nvPr/>
            </p:nvSpPr>
            <p:spPr>
              <a:xfrm>
                <a:off x="6757560" y="58669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699" name="Group 172"/>
            <p:cNvGrpSpPr/>
            <p:nvPr/>
          </p:nvGrpSpPr>
          <p:grpSpPr>
            <a:xfrm>
              <a:off x="5775480" y="5987520"/>
              <a:ext cx="644760" cy="417600"/>
              <a:chOff x="5775480" y="5987520"/>
              <a:chExt cx="644760" cy="417600"/>
            </a:xfrm>
          </p:grpSpPr>
          <p:sp>
            <p:nvSpPr>
              <p:cNvPr id="1700" name="Freeform 84"/>
              <p:cNvSpPr/>
              <p:nvPr/>
            </p:nvSpPr>
            <p:spPr>
              <a:xfrm>
                <a:off x="5775480" y="598752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701" name="TextBox 174"/>
              <p:cNvSpPr/>
              <p:nvPr/>
            </p:nvSpPr>
            <p:spPr>
              <a:xfrm>
                <a:off x="5843160" y="600660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702" name="Group 175"/>
            <p:cNvGrpSpPr/>
            <p:nvPr/>
          </p:nvGrpSpPr>
          <p:grpSpPr>
            <a:xfrm>
              <a:off x="4556160" y="5835240"/>
              <a:ext cx="644760" cy="417600"/>
              <a:chOff x="4556160" y="5835240"/>
              <a:chExt cx="644760" cy="417600"/>
            </a:xfrm>
          </p:grpSpPr>
          <p:sp>
            <p:nvSpPr>
              <p:cNvPr id="1703" name="Freeform 84"/>
              <p:cNvSpPr/>
              <p:nvPr/>
            </p:nvSpPr>
            <p:spPr>
              <a:xfrm>
                <a:off x="4556160" y="5835240"/>
                <a:ext cx="596520" cy="417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704" name="TextBox 177"/>
              <p:cNvSpPr/>
              <p:nvPr/>
            </p:nvSpPr>
            <p:spPr>
              <a:xfrm>
                <a:off x="4623840" y="58543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1705" name="TextBox 4"/>
            <p:cNvSpPr/>
            <p:nvPr/>
          </p:nvSpPr>
          <p:spPr>
            <a:xfrm rot="1053600">
              <a:off x="6968160" y="189936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706" name="TextBox 179"/>
            <p:cNvSpPr/>
            <p:nvPr/>
          </p:nvSpPr>
          <p:spPr>
            <a:xfrm rot="2829000">
              <a:off x="9255960" y="337320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707" name="TextBox 180"/>
            <p:cNvSpPr/>
            <p:nvPr/>
          </p:nvSpPr>
          <p:spPr>
            <a:xfrm rot="9846000">
              <a:off x="7924680" y="589140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708" name="TextBox 181"/>
            <p:cNvSpPr/>
            <p:nvPr/>
          </p:nvSpPr>
          <p:spPr>
            <a:xfrm rot="11651400">
              <a:off x="3555000" y="579564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709" name="TextBox 182"/>
            <p:cNvSpPr/>
            <p:nvPr/>
          </p:nvSpPr>
          <p:spPr>
            <a:xfrm rot="16607400">
              <a:off x="1964520" y="3485880"/>
              <a:ext cx="535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710" name="TextBox 183"/>
            <p:cNvSpPr/>
            <p:nvPr/>
          </p:nvSpPr>
          <p:spPr>
            <a:xfrm rot="20583000">
              <a:off x="4152600" y="184932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grpSp>
      <p:pic>
        <p:nvPicPr>
          <p:cNvPr id="1711" name="Picture 58" descr=""/>
          <p:cNvPicPr/>
          <p:nvPr/>
        </p:nvPicPr>
        <p:blipFill>
          <a:blip r:embed="rId1"/>
          <a:stretch/>
        </p:blipFill>
        <p:spPr>
          <a:xfrm>
            <a:off x="10885680" y="472680"/>
            <a:ext cx="1017720" cy="539640"/>
          </a:xfrm>
          <a:prstGeom prst="rect">
            <a:avLst/>
          </a:prstGeom>
          <a:ln w="0">
            <a:noFill/>
          </a:ln>
        </p:spPr>
      </p:pic>
      <p:sp>
        <p:nvSpPr>
          <p:cNvPr id="1712" name="TextBox 59"/>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3" name="PlaceHolder 1"/>
          <p:cNvSpPr>
            <a:spLocks noGrp="1"/>
          </p:cNvSpPr>
          <p:nvPr>
            <p:ph type="title"/>
          </p:nvPr>
        </p:nvSpPr>
        <p:spPr>
          <a:xfrm>
            <a:off x="1777320" y="438120"/>
            <a:ext cx="8095680" cy="650160"/>
          </a:xfrm>
          <a:prstGeom prst="rect">
            <a:avLst/>
          </a:prstGeom>
          <a:noFill/>
          <a:ln w="0">
            <a:noFill/>
          </a:ln>
        </p:spPr>
        <p:txBody>
          <a:bodyPr lIns="0" rIns="0" tIns="0" bIns="0" anchor="ctr">
            <a:noAutofit/>
          </a:bodyPr>
          <a:p>
            <a:pPr>
              <a:lnSpc>
                <a:spcPct val="90000"/>
              </a:lnSpc>
              <a:buNone/>
            </a:pPr>
            <a:r>
              <a:rPr b="0" lang="en-US" sz="3600" spc="-1" strike="noStrike">
                <a:solidFill>
                  <a:srgbClr val="000000"/>
                </a:solidFill>
                <a:latin typeface="Arial Unicode MS"/>
                <a:ea typeface="Arial Unicode MS"/>
              </a:rPr>
              <a:t>Internet structure: network of networks</a:t>
            </a:r>
            <a:endParaRPr b="0" lang="en-US" sz="3600" spc="-1" strike="noStrike">
              <a:latin typeface="Arial"/>
            </a:endParaRPr>
          </a:p>
        </p:txBody>
      </p:sp>
      <p:sp>
        <p:nvSpPr>
          <p:cNvPr id="1714" name="PlaceHolder 2"/>
          <p:cNvSpPr>
            <a:spLocks noGrp="1"/>
          </p:cNvSpPr>
          <p:nvPr>
            <p:ph/>
          </p:nvPr>
        </p:nvSpPr>
        <p:spPr>
          <a:xfrm>
            <a:off x="2020320" y="1290600"/>
            <a:ext cx="8203320" cy="672480"/>
          </a:xfrm>
          <a:prstGeom prst="rect">
            <a:avLst/>
          </a:prstGeom>
          <a:noFill/>
          <a:ln w="0">
            <a:noFill/>
          </a:ln>
        </p:spPr>
        <p:txBody>
          <a:bodyPr lIns="0" rIns="0" tIns="0" bIns="0" anchor="t">
            <a:normAutofit/>
          </a:bodyPr>
          <a:p>
            <a:pPr>
              <a:lnSpc>
                <a:spcPct val="90000"/>
              </a:lnSpc>
              <a:spcBef>
                <a:spcPts val="1001"/>
              </a:spcBef>
              <a:buNone/>
              <a:tabLst>
                <a:tab algn="l" pos="0"/>
              </a:tabLst>
            </a:pPr>
            <a:r>
              <a:rPr b="0" i="1" lang="en-US" sz="2400" spc="-1" strike="noStrike">
                <a:solidFill>
                  <a:srgbClr val="000000"/>
                </a:solidFill>
                <a:latin typeface="Arial Unicode MS"/>
                <a:ea typeface="Arial Unicode MS"/>
              </a:rPr>
              <a:t>Option: connect each access ISP to every other access ISP? </a:t>
            </a:r>
            <a:endParaRPr b="0" lang="en-US" sz="2400" spc="-1" strike="noStrike">
              <a:latin typeface="Arial"/>
            </a:endParaRPr>
          </a:p>
          <a:p>
            <a:pPr>
              <a:lnSpc>
                <a:spcPct val="90000"/>
              </a:lnSpc>
              <a:spcBef>
                <a:spcPts val="1001"/>
              </a:spcBef>
              <a:buNone/>
              <a:tabLst>
                <a:tab algn="l" pos="0"/>
              </a:tabLst>
            </a:pPr>
            <a:endParaRPr b="0" lang="en-US" sz="2400" spc="-1" strike="noStrike">
              <a:latin typeface="Arial"/>
            </a:endParaRPr>
          </a:p>
        </p:txBody>
      </p:sp>
      <p:grpSp>
        <p:nvGrpSpPr>
          <p:cNvPr id="1715" name="Group 141"/>
          <p:cNvGrpSpPr/>
          <p:nvPr/>
        </p:nvGrpSpPr>
        <p:grpSpPr>
          <a:xfrm>
            <a:off x="2346480" y="4730760"/>
            <a:ext cx="644040" cy="416880"/>
            <a:chOff x="2346480" y="4730760"/>
            <a:chExt cx="644040" cy="416880"/>
          </a:xfrm>
        </p:grpSpPr>
        <p:sp>
          <p:nvSpPr>
            <p:cNvPr id="1716" name="Freeform 84"/>
            <p:cNvSpPr/>
            <p:nvPr/>
          </p:nvSpPr>
          <p:spPr>
            <a:xfrm>
              <a:off x="2346480" y="473076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717" name="TextBox 143"/>
            <p:cNvSpPr/>
            <p:nvPr/>
          </p:nvSpPr>
          <p:spPr>
            <a:xfrm>
              <a:off x="2413440" y="47498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718" name="Group 144"/>
          <p:cNvGrpSpPr/>
          <p:nvPr/>
        </p:nvGrpSpPr>
        <p:grpSpPr>
          <a:xfrm>
            <a:off x="2117880" y="4070520"/>
            <a:ext cx="644040" cy="416880"/>
            <a:chOff x="2117880" y="4070520"/>
            <a:chExt cx="644040" cy="416880"/>
          </a:xfrm>
        </p:grpSpPr>
        <p:sp>
          <p:nvSpPr>
            <p:cNvPr id="1719" name="Freeform 84"/>
            <p:cNvSpPr/>
            <p:nvPr/>
          </p:nvSpPr>
          <p:spPr>
            <a:xfrm>
              <a:off x="2117880" y="407052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720" name="TextBox 146"/>
            <p:cNvSpPr/>
            <p:nvPr/>
          </p:nvSpPr>
          <p:spPr>
            <a:xfrm>
              <a:off x="2184840" y="4089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1721" name="TextBox 181"/>
          <p:cNvSpPr/>
          <p:nvPr/>
        </p:nvSpPr>
        <p:spPr>
          <a:xfrm rot="11651400">
            <a:off x="3555000" y="579564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722" name="TextBox 182"/>
          <p:cNvSpPr/>
          <p:nvPr/>
        </p:nvSpPr>
        <p:spPr>
          <a:xfrm rot="16607400">
            <a:off x="1964160" y="3485520"/>
            <a:ext cx="535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723" name="TextBox 183"/>
          <p:cNvSpPr/>
          <p:nvPr/>
        </p:nvSpPr>
        <p:spPr>
          <a:xfrm rot="20583000">
            <a:off x="4152960" y="184932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grpSp>
        <p:nvGrpSpPr>
          <p:cNvPr id="1724" name="Group 25"/>
          <p:cNvGrpSpPr/>
          <p:nvPr/>
        </p:nvGrpSpPr>
        <p:grpSpPr>
          <a:xfrm>
            <a:off x="2422080" y="2280960"/>
            <a:ext cx="7371000" cy="3821400"/>
            <a:chOff x="2422080" y="2280960"/>
            <a:chExt cx="7371000" cy="3821400"/>
          </a:xfrm>
        </p:grpSpPr>
        <p:sp>
          <p:nvSpPr>
            <p:cNvPr id="1725" name="Straight Connector 7"/>
            <p:cNvSpPr/>
            <p:nvPr/>
          </p:nvSpPr>
          <p:spPr>
            <a:xfrm flipV="1">
              <a:off x="3205080" y="2556720"/>
              <a:ext cx="577440" cy="2802240"/>
            </a:xfrm>
            <a:prstGeom prst="line">
              <a:avLst/>
            </a:prstGeom>
            <a:ln w="9525">
              <a:solidFill>
                <a:srgbClr val="000000"/>
              </a:solidFill>
              <a:round/>
            </a:ln>
          </p:spPr>
          <p:style>
            <a:lnRef idx="0"/>
            <a:fillRef idx="0"/>
            <a:effectRef idx="0"/>
            <a:fontRef idx="minor"/>
          </p:style>
        </p:sp>
        <p:sp>
          <p:nvSpPr>
            <p:cNvPr id="1726" name="Straight Connector 188"/>
            <p:cNvSpPr/>
            <p:nvPr/>
          </p:nvSpPr>
          <p:spPr>
            <a:xfrm flipH="1" flipV="1">
              <a:off x="3052800" y="3018240"/>
              <a:ext cx="171360" cy="2326320"/>
            </a:xfrm>
            <a:prstGeom prst="line">
              <a:avLst/>
            </a:prstGeom>
            <a:ln w="9525">
              <a:solidFill>
                <a:srgbClr val="000000"/>
              </a:solidFill>
              <a:round/>
            </a:ln>
          </p:spPr>
          <p:style>
            <a:lnRef idx="0"/>
            <a:fillRef idx="0"/>
            <a:effectRef idx="0"/>
            <a:fontRef idx="minor"/>
          </p:style>
        </p:sp>
        <p:sp>
          <p:nvSpPr>
            <p:cNvPr id="1727" name="Straight Connector 190"/>
            <p:cNvSpPr/>
            <p:nvPr/>
          </p:nvSpPr>
          <p:spPr>
            <a:xfrm flipH="1" flipV="1">
              <a:off x="2729160" y="3437280"/>
              <a:ext cx="495000" cy="1907280"/>
            </a:xfrm>
            <a:prstGeom prst="line">
              <a:avLst/>
            </a:prstGeom>
            <a:ln w="9525">
              <a:solidFill>
                <a:srgbClr val="000000"/>
              </a:solidFill>
              <a:round/>
            </a:ln>
          </p:spPr>
          <p:style>
            <a:lnRef idx="0"/>
            <a:fillRef idx="0"/>
            <a:effectRef idx="0"/>
            <a:fontRef idx="minor"/>
          </p:style>
        </p:sp>
        <p:sp>
          <p:nvSpPr>
            <p:cNvPr id="1728" name="Straight Connector 192"/>
            <p:cNvSpPr/>
            <p:nvPr/>
          </p:nvSpPr>
          <p:spPr>
            <a:xfrm flipH="1" flipV="1">
              <a:off x="2725200" y="4284360"/>
              <a:ext cx="498960" cy="1060200"/>
            </a:xfrm>
            <a:prstGeom prst="line">
              <a:avLst/>
            </a:prstGeom>
            <a:ln w="9525">
              <a:solidFill>
                <a:srgbClr val="000000"/>
              </a:solidFill>
              <a:round/>
            </a:ln>
          </p:spPr>
          <p:style>
            <a:lnRef idx="0"/>
            <a:fillRef idx="0"/>
            <a:effectRef idx="0"/>
            <a:fontRef idx="minor"/>
          </p:style>
        </p:sp>
        <p:sp>
          <p:nvSpPr>
            <p:cNvPr id="1729" name="Straight Connector 195"/>
            <p:cNvSpPr/>
            <p:nvPr/>
          </p:nvSpPr>
          <p:spPr>
            <a:xfrm flipH="1" flipV="1">
              <a:off x="2930760" y="4965480"/>
              <a:ext cx="293400" cy="379080"/>
            </a:xfrm>
            <a:prstGeom prst="line">
              <a:avLst/>
            </a:prstGeom>
            <a:ln w="9525">
              <a:solidFill>
                <a:srgbClr val="000000"/>
              </a:solidFill>
              <a:round/>
            </a:ln>
          </p:spPr>
          <p:style>
            <a:lnRef idx="0"/>
            <a:fillRef idx="0"/>
            <a:effectRef idx="0"/>
            <a:fontRef idx="minor"/>
          </p:style>
        </p:sp>
        <p:sp>
          <p:nvSpPr>
            <p:cNvPr id="1730" name="Straight Connector 197"/>
            <p:cNvSpPr/>
            <p:nvPr/>
          </p:nvSpPr>
          <p:spPr>
            <a:xfrm flipH="1" flipV="1">
              <a:off x="3205080" y="5358960"/>
              <a:ext cx="1526400" cy="592920"/>
            </a:xfrm>
            <a:prstGeom prst="line">
              <a:avLst/>
            </a:prstGeom>
            <a:ln w="9525">
              <a:solidFill>
                <a:srgbClr val="000000"/>
              </a:solidFill>
              <a:round/>
            </a:ln>
          </p:spPr>
          <p:style>
            <a:lnRef idx="0"/>
            <a:fillRef idx="0"/>
            <a:effectRef idx="0"/>
            <a:fontRef idx="minor"/>
          </p:style>
        </p:sp>
        <p:sp>
          <p:nvSpPr>
            <p:cNvPr id="1731" name="Straight Connector 199"/>
            <p:cNvSpPr/>
            <p:nvPr/>
          </p:nvSpPr>
          <p:spPr>
            <a:xfrm flipH="1" flipV="1">
              <a:off x="3224160" y="5344560"/>
              <a:ext cx="2723760" cy="703080"/>
            </a:xfrm>
            <a:prstGeom prst="line">
              <a:avLst/>
            </a:prstGeom>
            <a:ln w="9525">
              <a:solidFill>
                <a:srgbClr val="000000"/>
              </a:solidFill>
              <a:round/>
            </a:ln>
          </p:spPr>
          <p:style>
            <a:lnRef idx="0"/>
            <a:fillRef idx="0"/>
            <a:effectRef idx="0"/>
            <a:fontRef idx="minor"/>
          </p:style>
        </p:sp>
        <p:sp>
          <p:nvSpPr>
            <p:cNvPr id="1732" name="Straight Connector 201"/>
            <p:cNvSpPr/>
            <p:nvPr/>
          </p:nvSpPr>
          <p:spPr>
            <a:xfrm flipH="1" flipV="1">
              <a:off x="3224160" y="5344560"/>
              <a:ext cx="3605760" cy="619200"/>
            </a:xfrm>
            <a:prstGeom prst="line">
              <a:avLst/>
            </a:prstGeom>
            <a:ln w="9525">
              <a:solidFill>
                <a:srgbClr val="000000"/>
              </a:solidFill>
              <a:round/>
            </a:ln>
          </p:spPr>
          <p:style>
            <a:lnRef idx="0"/>
            <a:fillRef idx="0"/>
            <a:effectRef idx="0"/>
            <a:fontRef idx="minor"/>
          </p:style>
        </p:sp>
        <p:sp>
          <p:nvSpPr>
            <p:cNvPr id="1733" name="Straight Connector 203"/>
            <p:cNvSpPr/>
            <p:nvPr/>
          </p:nvSpPr>
          <p:spPr>
            <a:xfrm flipH="1">
              <a:off x="3224160" y="5169960"/>
              <a:ext cx="6568920" cy="174600"/>
            </a:xfrm>
            <a:prstGeom prst="line">
              <a:avLst/>
            </a:prstGeom>
            <a:ln w="9525">
              <a:solidFill>
                <a:srgbClr val="000000"/>
              </a:solidFill>
              <a:round/>
            </a:ln>
          </p:spPr>
          <p:style>
            <a:lnRef idx="0"/>
            <a:fillRef idx="0"/>
            <a:effectRef idx="0"/>
            <a:fontRef idx="minor"/>
          </p:style>
        </p:sp>
        <p:sp>
          <p:nvSpPr>
            <p:cNvPr id="1734" name="Straight Connector 204"/>
            <p:cNvSpPr/>
            <p:nvPr/>
          </p:nvSpPr>
          <p:spPr>
            <a:xfrm flipH="1" flipV="1">
              <a:off x="3224160" y="5344560"/>
              <a:ext cx="5742000" cy="486720"/>
            </a:xfrm>
            <a:prstGeom prst="line">
              <a:avLst/>
            </a:prstGeom>
            <a:ln w="9525">
              <a:solidFill>
                <a:srgbClr val="000000"/>
              </a:solidFill>
              <a:round/>
            </a:ln>
          </p:spPr>
          <p:style>
            <a:lnRef idx="0"/>
            <a:fillRef idx="0"/>
            <a:effectRef idx="0"/>
            <a:fontRef idx="minor"/>
          </p:style>
        </p:sp>
        <p:sp>
          <p:nvSpPr>
            <p:cNvPr id="1735" name="Straight Connector 207"/>
            <p:cNvSpPr/>
            <p:nvPr/>
          </p:nvSpPr>
          <p:spPr>
            <a:xfrm flipH="1">
              <a:off x="3224160" y="4297320"/>
              <a:ext cx="6337800" cy="1047240"/>
            </a:xfrm>
            <a:prstGeom prst="line">
              <a:avLst/>
            </a:prstGeom>
            <a:ln w="9525">
              <a:solidFill>
                <a:srgbClr val="000000"/>
              </a:solidFill>
              <a:round/>
            </a:ln>
          </p:spPr>
          <p:style>
            <a:lnRef idx="0"/>
            <a:fillRef idx="0"/>
            <a:effectRef idx="0"/>
            <a:fontRef idx="minor"/>
          </p:style>
        </p:sp>
        <p:sp>
          <p:nvSpPr>
            <p:cNvPr id="1736" name="Straight Connector 209"/>
            <p:cNvSpPr/>
            <p:nvPr/>
          </p:nvSpPr>
          <p:spPr>
            <a:xfrm flipH="1">
              <a:off x="3224160" y="3259440"/>
              <a:ext cx="5749200" cy="2085120"/>
            </a:xfrm>
            <a:prstGeom prst="line">
              <a:avLst/>
            </a:prstGeom>
            <a:ln w="9525">
              <a:solidFill>
                <a:srgbClr val="000000"/>
              </a:solidFill>
              <a:round/>
            </a:ln>
          </p:spPr>
          <p:style>
            <a:lnRef idx="0"/>
            <a:fillRef idx="0"/>
            <a:effectRef idx="0"/>
            <a:fontRef idx="minor"/>
          </p:style>
        </p:sp>
        <p:sp>
          <p:nvSpPr>
            <p:cNvPr id="1737" name="Straight Connector 211"/>
            <p:cNvSpPr/>
            <p:nvPr/>
          </p:nvSpPr>
          <p:spPr>
            <a:xfrm flipH="1">
              <a:off x="3224160" y="2770200"/>
              <a:ext cx="4942080" cy="2574360"/>
            </a:xfrm>
            <a:prstGeom prst="line">
              <a:avLst/>
            </a:prstGeom>
            <a:ln w="9525">
              <a:solidFill>
                <a:srgbClr val="000000"/>
              </a:solidFill>
              <a:round/>
            </a:ln>
          </p:spPr>
          <p:style>
            <a:lnRef idx="0"/>
            <a:fillRef idx="0"/>
            <a:effectRef idx="0"/>
            <a:fontRef idx="minor"/>
          </p:style>
        </p:sp>
        <p:sp>
          <p:nvSpPr>
            <p:cNvPr id="1738" name="Straight Connector 213"/>
            <p:cNvSpPr/>
            <p:nvPr/>
          </p:nvSpPr>
          <p:spPr>
            <a:xfrm flipH="1">
              <a:off x="3224160" y="2280960"/>
              <a:ext cx="2971440" cy="3063600"/>
            </a:xfrm>
            <a:prstGeom prst="line">
              <a:avLst/>
            </a:prstGeom>
            <a:ln w="9525">
              <a:solidFill>
                <a:srgbClr val="000000"/>
              </a:solidFill>
              <a:round/>
            </a:ln>
          </p:spPr>
          <p:style>
            <a:lnRef idx="0"/>
            <a:fillRef idx="0"/>
            <a:effectRef idx="0"/>
            <a:fontRef idx="minor"/>
          </p:style>
        </p:sp>
        <p:sp>
          <p:nvSpPr>
            <p:cNvPr id="1739" name="Straight Connector 215"/>
            <p:cNvSpPr/>
            <p:nvPr/>
          </p:nvSpPr>
          <p:spPr>
            <a:xfrm flipH="1">
              <a:off x="3224160" y="2281320"/>
              <a:ext cx="2025360" cy="3063240"/>
            </a:xfrm>
            <a:prstGeom prst="line">
              <a:avLst/>
            </a:prstGeom>
            <a:ln w="9525">
              <a:solidFill>
                <a:srgbClr val="000000"/>
              </a:solidFill>
              <a:round/>
            </a:ln>
          </p:spPr>
          <p:style>
            <a:lnRef idx="0"/>
            <a:fillRef idx="0"/>
            <a:effectRef idx="0"/>
            <a:fontRef idx="minor"/>
          </p:style>
        </p:sp>
        <p:sp>
          <p:nvSpPr>
            <p:cNvPr id="1740" name="TextBox 24"/>
            <p:cNvSpPr/>
            <p:nvPr/>
          </p:nvSpPr>
          <p:spPr>
            <a:xfrm rot="5710800">
              <a:off x="2409480" y="4101840"/>
              <a:ext cx="3582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000000"/>
                  </a:solidFill>
                  <a:latin typeface="Arial"/>
                  <a:ea typeface="ＭＳ Ｐゴシック"/>
                </a:rPr>
                <a:t>…</a:t>
              </a:r>
              <a:endParaRPr b="0" lang="en-US" sz="1400" spc="-1" strike="noStrike">
                <a:latin typeface="Arial"/>
              </a:endParaRPr>
            </a:p>
          </p:txBody>
        </p:sp>
        <p:sp>
          <p:nvSpPr>
            <p:cNvPr id="1741" name="TextBox 218"/>
            <p:cNvSpPr/>
            <p:nvPr/>
          </p:nvSpPr>
          <p:spPr>
            <a:xfrm rot="7515000">
              <a:off x="6060600" y="5717160"/>
              <a:ext cx="3582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000000"/>
                  </a:solidFill>
                  <a:latin typeface="Arial"/>
                  <a:ea typeface="ＭＳ Ｐゴシック"/>
                </a:rPr>
                <a:t>…</a:t>
              </a:r>
              <a:endParaRPr b="0" lang="en-US" sz="1400" spc="-1" strike="noStrike">
                <a:latin typeface="Arial"/>
              </a:endParaRPr>
            </a:p>
          </p:txBody>
        </p:sp>
        <p:sp>
          <p:nvSpPr>
            <p:cNvPr id="1742" name="TextBox 219"/>
            <p:cNvSpPr/>
            <p:nvPr/>
          </p:nvSpPr>
          <p:spPr>
            <a:xfrm rot="3940200">
              <a:off x="7941960" y="3832560"/>
              <a:ext cx="48528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400" spc="-1" strike="noStrike">
                  <a:solidFill>
                    <a:srgbClr val="000000"/>
                  </a:solidFill>
                  <a:latin typeface="Arial"/>
                  <a:ea typeface="ＭＳ Ｐゴシック"/>
                </a:rPr>
                <a:t>…</a:t>
              </a:r>
              <a:endParaRPr b="0" lang="en-US" sz="2400" spc="-1" strike="noStrike">
                <a:latin typeface="Arial"/>
              </a:endParaRPr>
            </a:p>
          </p:txBody>
        </p:sp>
        <p:sp>
          <p:nvSpPr>
            <p:cNvPr id="1743" name="TextBox 220"/>
            <p:cNvSpPr/>
            <p:nvPr/>
          </p:nvSpPr>
          <p:spPr>
            <a:xfrm rot="2048400">
              <a:off x="6030720" y="2670120"/>
              <a:ext cx="48564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400" spc="-1" strike="noStrike">
                  <a:solidFill>
                    <a:srgbClr val="000000"/>
                  </a:solidFill>
                  <a:latin typeface="Arial"/>
                  <a:ea typeface="ＭＳ Ｐゴシック"/>
                </a:rPr>
                <a:t>…</a:t>
              </a:r>
              <a:endParaRPr b="0" lang="en-US" sz="2400" spc="-1" strike="noStrike">
                <a:latin typeface="Arial"/>
              </a:endParaRPr>
            </a:p>
          </p:txBody>
        </p:sp>
        <p:sp>
          <p:nvSpPr>
            <p:cNvPr id="1744" name="TextBox 221"/>
            <p:cNvSpPr/>
            <p:nvPr/>
          </p:nvSpPr>
          <p:spPr>
            <a:xfrm rot="21283800">
              <a:off x="3736440" y="2673720"/>
              <a:ext cx="48564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400" spc="-1" strike="noStrike">
                  <a:solidFill>
                    <a:srgbClr val="000000"/>
                  </a:solidFill>
                  <a:latin typeface="Arial"/>
                  <a:ea typeface="ＭＳ Ｐゴシック"/>
                </a:rPr>
                <a:t>…</a:t>
              </a:r>
              <a:endParaRPr b="0" lang="en-US" sz="2400" spc="-1" strike="noStrike">
                <a:latin typeface="Arial"/>
              </a:endParaRPr>
            </a:p>
          </p:txBody>
        </p:sp>
      </p:grpSp>
      <p:grpSp>
        <p:nvGrpSpPr>
          <p:cNvPr id="1745" name="Group 223"/>
          <p:cNvGrpSpPr/>
          <p:nvPr/>
        </p:nvGrpSpPr>
        <p:grpSpPr>
          <a:xfrm>
            <a:off x="2682720" y="2304720"/>
            <a:ext cx="7094520" cy="3695760"/>
            <a:chOff x="2682720" y="2304720"/>
            <a:chExt cx="7094520" cy="3695760"/>
          </a:xfrm>
        </p:grpSpPr>
        <p:sp>
          <p:nvSpPr>
            <p:cNvPr id="1746" name="Straight Connector 224"/>
            <p:cNvSpPr/>
            <p:nvPr/>
          </p:nvSpPr>
          <p:spPr>
            <a:xfrm flipH="1">
              <a:off x="3266280" y="2841120"/>
              <a:ext cx="4737240" cy="2535120"/>
            </a:xfrm>
            <a:prstGeom prst="line">
              <a:avLst/>
            </a:prstGeom>
            <a:ln w="9525">
              <a:solidFill>
                <a:srgbClr val="000000"/>
              </a:solidFill>
              <a:round/>
            </a:ln>
          </p:spPr>
          <p:style>
            <a:lnRef idx="0"/>
            <a:fillRef idx="0"/>
            <a:effectRef idx="0"/>
            <a:fontRef idx="minor"/>
          </p:style>
        </p:sp>
        <p:sp>
          <p:nvSpPr>
            <p:cNvPr id="1747" name="Straight Connector 225"/>
            <p:cNvSpPr/>
            <p:nvPr/>
          </p:nvSpPr>
          <p:spPr>
            <a:xfrm flipH="1">
              <a:off x="4792320" y="2829600"/>
              <a:ext cx="3213720" cy="3041280"/>
            </a:xfrm>
            <a:prstGeom prst="line">
              <a:avLst/>
            </a:prstGeom>
            <a:ln w="9525">
              <a:solidFill>
                <a:srgbClr val="000000"/>
              </a:solidFill>
              <a:round/>
            </a:ln>
          </p:spPr>
          <p:style>
            <a:lnRef idx="0"/>
            <a:fillRef idx="0"/>
            <a:effectRef idx="0"/>
            <a:fontRef idx="minor"/>
          </p:style>
        </p:sp>
        <p:sp>
          <p:nvSpPr>
            <p:cNvPr id="1748" name="Straight Connector 226"/>
            <p:cNvSpPr/>
            <p:nvPr/>
          </p:nvSpPr>
          <p:spPr>
            <a:xfrm flipH="1">
              <a:off x="6148440" y="2820960"/>
              <a:ext cx="1866240" cy="3179520"/>
            </a:xfrm>
            <a:prstGeom prst="line">
              <a:avLst/>
            </a:prstGeom>
            <a:ln w="9525">
              <a:solidFill>
                <a:srgbClr val="000000"/>
              </a:solidFill>
              <a:round/>
            </a:ln>
          </p:spPr>
          <p:style>
            <a:lnRef idx="0"/>
            <a:fillRef idx="0"/>
            <a:effectRef idx="0"/>
            <a:fontRef idx="minor"/>
          </p:style>
        </p:sp>
        <p:sp>
          <p:nvSpPr>
            <p:cNvPr id="1749" name="Straight Connector 227"/>
            <p:cNvSpPr/>
            <p:nvPr/>
          </p:nvSpPr>
          <p:spPr>
            <a:xfrm flipH="1">
              <a:off x="7090200" y="2820960"/>
              <a:ext cx="915840" cy="3058560"/>
            </a:xfrm>
            <a:prstGeom prst="line">
              <a:avLst/>
            </a:prstGeom>
            <a:ln w="9525">
              <a:solidFill>
                <a:srgbClr val="000000"/>
              </a:solidFill>
              <a:round/>
            </a:ln>
          </p:spPr>
          <p:style>
            <a:lnRef idx="0"/>
            <a:fillRef idx="0"/>
            <a:effectRef idx="0"/>
            <a:fontRef idx="minor"/>
          </p:style>
        </p:sp>
        <p:sp>
          <p:nvSpPr>
            <p:cNvPr id="1750" name="Straight Connector 228"/>
            <p:cNvSpPr/>
            <p:nvPr/>
          </p:nvSpPr>
          <p:spPr>
            <a:xfrm>
              <a:off x="7987680" y="2845080"/>
              <a:ext cx="1141560" cy="2801160"/>
            </a:xfrm>
            <a:prstGeom prst="line">
              <a:avLst/>
            </a:prstGeom>
            <a:ln w="9525">
              <a:solidFill>
                <a:srgbClr val="000000"/>
              </a:solidFill>
              <a:round/>
            </a:ln>
          </p:spPr>
          <p:style>
            <a:lnRef idx="0"/>
            <a:fillRef idx="0"/>
            <a:effectRef idx="0"/>
            <a:fontRef idx="minor"/>
          </p:style>
        </p:sp>
        <p:sp>
          <p:nvSpPr>
            <p:cNvPr id="1751" name="Straight Connector 229"/>
            <p:cNvSpPr/>
            <p:nvPr/>
          </p:nvSpPr>
          <p:spPr>
            <a:xfrm>
              <a:off x="7991640" y="2833200"/>
              <a:ext cx="1785600" cy="2355120"/>
            </a:xfrm>
            <a:prstGeom prst="line">
              <a:avLst/>
            </a:prstGeom>
            <a:ln w="9525">
              <a:solidFill>
                <a:srgbClr val="000000"/>
              </a:solidFill>
              <a:round/>
            </a:ln>
          </p:spPr>
          <p:style>
            <a:lnRef idx="0"/>
            <a:fillRef idx="0"/>
            <a:effectRef idx="0"/>
            <a:fontRef idx="minor"/>
          </p:style>
        </p:sp>
        <p:sp>
          <p:nvSpPr>
            <p:cNvPr id="1752" name="Straight Connector 230"/>
            <p:cNvSpPr/>
            <p:nvPr/>
          </p:nvSpPr>
          <p:spPr>
            <a:xfrm>
              <a:off x="7999560" y="2824920"/>
              <a:ext cx="1587600" cy="1387080"/>
            </a:xfrm>
            <a:prstGeom prst="line">
              <a:avLst/>
            </a:prstGeom>
            <a:ln w="9525">
              <a:solidFill>
                <a:srgbClr val="000000"/>
              </a:solidFill>
              <a:round/>
            </a:ln>
          </p:spPr>
          <p:style>
            <a:lnRef idx="0"/>
            <a:fillRef idx="0"/>
            <a:effectRef idx="0"/>
            <a:fontRef idx="minor"/>
          </p:style>
        </p:sp>
        <p:sp>
          <p:nvSpPr>
            <p:cNvPr id="1753" name="Straight Connector 231"/>
            <p:cNvSpPr/>
            <p:nvPr/>
          </p:nvSpPr>
          <p:spPr>
            <a:xfrm>
              <a:off x="7999560" y="2841120"/>
              <a:ext cx="602640" cy="290880"/>
            </a:xfrm>
            <a:prstGeom prst="line">
              <a:avLst/>
            </a:prstGeom>
            <a:ln w="9525">
              <a:solidFill>
                <a:srgbClr val="000000"/>
              </a:solidFill>
              <a:round/>
            </a:ln>
          </p:spPr>
          <p:style>
            <a:lnRef idx="0"/>
            <a:fillRef idx="0"/>
            <a:effectRef idx="0"/>
            <a:fontRef idx="minor"/>
          </p:style>
        </p:sp>
        <p:sp>
          <p:nvSpPr>
            <p:cNvPr id="1754" name="Straight Connector 232"/>
            <p:cNvSpPr/>
            <p:nvPr/>
          </p:nvSpPr>
          <p:spPr>
            <a:xfrm>
              <a:off x="6404760" y="2307960"/>
              <a:ext cx="1558080" cy="513000"/>
            </a:xfrm>
            <a:prstGeom prst="line">
              <a:avLst/>
            </a:prstGeom>
            <a:ln w="9525">
              <a:solidFill>
                <a:srgbClr val="000000"/>
              </a:solidFill>
              <a:round/>
            </a:ln>
          </p:spPr>
          <p:style>
            <a:lnRef idx="0"/>
            <a:fillRef idx="0"/>
            <a:effectRef idx="0"/>
            <a:fontRef idx="minor"/>
          </p:style>
        </p:sp>
        <p:sp>
          <p:nvSpPr>
            <p:cNvPr id="1755" name="Straight Connector 233"/>
            <p:cNvSpPr/>
            <p:nvPr/>
          </p:nvSpPr>
          <p:spPr>
            <a:xfrm>
              <a:off x="5511600" y="2304720"/>
              <a:ext cx="2485800" cy="533520"/>
            </a:xfrm>
            <a:prstGeom prst="line">
              <a:avLst/>
            </a:prstGeom>
            <a:ln w="9525">
              <a:solidFill>
                <a:srgbClr val="000000"/>
              </a:solidFill>
              <a:round/>
            </a:ln>
          </p:spPr>
          <p:style>
            <a:lnRef idx="0"/>
            <a:fillRef idx="0"/>
            <a:effectRef idx="0"/>
            <a:fontRef idx="minor"/>
          </p:style>
        </p:sp>
        <p:sp>
          <p:nvSpPr>
            <p:cNvPr id="1756" name="Straight Connector 234"/>
            <p:cNvSpPr/>
            <p:nvPr/>
          </p:nvSpPr>
          <p:spPr>
            <a:xfrm>
              <a:off x="3901680" y="2491920"/>
              <a:ext cx="4078440" cy="337680"/>
            </a:xfrm>
            <a:prstGeom prst="line">
              <a:avLst/>
            </a:prstGeom>
            <a:ln w="9525">
              <a:solidFill>
                <a:srgbClr val="000000"/>
              </a:solidFill>
              <a:round/>
            </a:ln>
          </p:spPr>
          <p:style>
            <a:lnRef idx="0"/>
            <a:fillRef idx="0"/>
            <a:effectRef idx="0"/>
            <a:fontRef idx="minor"/>
          </p:style>
        </p:sp>
        <p:sp>
          <p:nvSpPr>
            <p:cNvPr id="1757" name="Straight Connector 235"/>
            <p:cNvSpPr/>
            <p:nvPr/>
          </p:nvSpPr>
          <p:spPr>
            <a:xfrm flipV="1">
              <a:off x="3129480" y="2846880"/>
              <a:ext cx="4842000" cy="30600"/>
            </a:xfrm>
            <a:prstGeom prst="line">
              <a:avLst/>
            </a:prstGeom>
            <a:ln w="9525">
              <a:solidFill>
                <a:srgbClr val="000000"/>
              </a:solidFill>
              <a:round/>
            </a:ln>
          </p:spPr>
          <p:style>
            <a:lnRef idx="0"/>
            <a:fillRef idx="0"/>
            <a:effectRef idx="0"/>
            <a:fontRef idx="minor"/>
          </p:style>
        </p:sp>
        <p:sp>
          <p:nvSpPr>
            <p:cNvPr id="1758" name="Straight Connector 236"/>
            <p:cNvSpPr/>
            <p:nvPr/>
          </p:nvSpPr>
          <p:spPr>
            <a:xfrm flipV="1">
              <a:off x="2755080" y="2838240"/>
              <a:ext cx="5242320" cy="376920"/>
            </a:xfrm>
            <a:prstGeom prst="line">
              <a:avLst/>
            </a:prstGeom>
            <a:ln w="9525">
              <a:solidFill>
                <a:srgbClr val="000000"/>
              </a:solidFill>
              <a:round/>
            </a:ln>
          </p:spPr>
          <p:style>
            <a:lnRef idx="0"/>
            <a:fillRef idx="0"/>
            <a:effectRef idx="0"/>
            <a:fontRef idx="minor"/>
          </p:style>
        </p:sp>
        <p:sp>
          <p:nvSpPr>
            <p:cNvPr id="1759" name="Straight Connector 237"/>
            <p:cNvSpPr/>
            <p:nvPr/>
          </p:nvSpPr>
          <p:spPr>
            <a:xfrm flipV="1">
              <a:off x="2682720" y="2845080"/>
              <a:ext cx="5297040" cy="1386720"/>
            </a:xfrm>
            <a:prstGeom prst="line">
              <a:avLst/>
            </a:prstGeom>
            <a:ln w="9525">
              <a:solidFill>
                <a:srgbClr val="000000"/>
              </a:solidFill>
              <a:round/>
            </a:ln>
          </p:spPr>
          <p:style>
            <a:lnRef idx="0"/>
            <a:fillRef idx="0"/>
            <a:effectRef idx="0"/>
            <a:fontRef idx="minor"/>
          </p:style>
        </p:sp>
        <p:sp>
          <p:nvSpPr>
            <p:cNvPr id="1760" name="Straight Connector 238"/>
            <p:cNvSpPr/>
            <p:nvPr/>
          </p:nvSpPr>
          <p:spPr>
            <a:xfrm flipV="1">
              <a:off x="2921400" y="2845080"/>
              <a:ext cx="5078160" cy="2026080"/>
            </a:xfrm>
            <a:prstGeom prst="line">
              <a:avLst/>
            </a:prstGeom>
            <a:ln w="9525">
              <a:solidFill>
                <a:srgbClr val="000000"/>
              </a:solidFill>
              <a:round/>
            </a:ln>
          </p:spPr>
          <p:style>
            <a:lnRef idx="0"/>
            <a:fillRef idx="0"/>
            <a:effectRef idx="0"/>
            <a:fontRef idx="minor"/>
          </p:style>
        </p:sp>
      </p:grpSp>
      <p:grpSp>
        <p:nvGrpSpPr>
          <p:cNvPr id="1761" name="Group 239"/>
          <p:cNvGrpSpPr/>
          <p:nvPr/>
        </p:nvGrpSpPr>
        <p:grpSpPr>
          <a:xfrm>
            <a:off x="2619360" y="2195280"/>
            <a:ext cx="7157880" cy="3799080"/>
            <a:chOff x="2619360" y="2195280"/>
            <a:chExt cx="7157880" cy="3799080"/>
          </a:xfrm>
        </p:grpSpPr>
        <p:sp>
          <p:nvSpPr>
            <p:cNvPr id="1762" name="Straight Connector 240"/>
            <p:cNvSpPr/>
            <p:nvPr/>
          </p:nvSpPr>
          <p:spPr>
            <a:xfrm>
              <a:off x="3832200" y="2676240"/>
              <a:ext cx="3121920" cy="3204360"/>
            </a:xfrm>
            <a:prstGeom prst="line">
              <a:avLst/>
            </a:prstGeom>
            <a:ln w="9525">
              <a:solidFill>
                <a:srgbClr val="000000"/>
              </a:solidFill>
              <a:round/>
            </a:ln>
          </p:spPr>
          <p:style>
            <a:lnRef idx="0"/>
            <a:fillRef idx="0"/>
            <a:effectRef idx="0"/>
            <a:fontRef idx="minor"/>
          </p:style>
        </p:sp>
        <p:sp>
          <p:nvSpPr>
            <p:cNvPr id="1763" name="Straight Connector 241"/>
            <p:cNvSpPr/>
            <p:nvPr/>
          </p:nvSpPr>
          <p:spPr>
            <a:xfrm>
              <a:off x="3829680" y="2665080"/>
              <a:ext cx="2384640" cy="3329280"/>
            </a:xfrm>
            <a:prstGeom prst="line">
              <a:avLst/>
            </a:prstGeom>
            <a:ln w="9525">
              <a:solidFill>
                <a:srgbClr val="000000"/>
              </a:solidFill>
              <a:round/>
            </a:ln>
          </p:spPr>
          <p:style>
            <a:lnRef idx="0"/>
            <a:fillRef idx="0"/>
            <a:effectRef idx="0"/>
            <a:fontRef idx="minor"/>
          </p:style>
        </p:sp>
        <p:sp>
          <p:nvSpPr>
            <p:cNvPr id="1764" name="Straight Connector 242"/>
            <p:cNvSpPr/>
            <p:nvPr/>
          </p:nvSpPr>
          <p:spPr>
            <a:xfrm>
              <a:off x="3821040" y="2656440"/>
              <a:ext cx="1091520" cy="3197520"/>
            </a:xfrm>
            <a:prstGeom prst="line">
              <a:avLst/>
            </a:prstGeom>
            <a:ln w="9525">
              <a:solidFill>
                <a:srgbClr val="000000"/>
              </a:solidFill>
              <a:round/>
            </a:ln>
          </p:spPr>
          <p:style>
            <a:lnRef idx="0"/>
            <a:fillRef idx="0"/>
            <a:effectRef idx="0"/>
            <a:fontRef idx="minor"/>
          </p:style>
        </p:sp>
        <p:sp>
          <p:nvSpPr>
            <p:cNvPr id="1765" name="Straight Connector 243"/>
            <p:cNvSpPr/>
            <p:nvPr/>
          </p:nvSpPr>
          <p:spPr>
            <a:xfrm flipH="1">
              <a:off x="3291480" y="2656440"/>
              <a:ext cx="538200" cy="2697840"/>
            </a:xfrm>
            <a:prstGeom prst="line">
              <a:avLst/>
            </a:prstGeom>
            <a:ln w="9525">
              <a:solidFill>
                <a:srgbClr val="000000"/>
              </a:solidFill>
              <a:round/>
            </a:ln>
          </p:spPr>
          <p:style>
            <a:lnRef idx="0"/>
            <a:fillRef idx="0"/>
            <a:effectRef idx="0"/>
            <a:fontRef idx="minor"/>
          </p:style>
        </p:sp>
        <p:sp>
          <p:nvSpPr>
            <p:cNvPr id="1766" name="Straight Connector 244"/>
            <p:cNvSpPr/>
            <p:nvPr/>
          </p:nvSpPr>
          <p:spPr>
            <a:xfrm flipH="1">
              <a:off x="2827080" y="2680200"/>
              <a:ext cx="1021320" cy="2069640"/>
            </a:xfrm>
            <a:prstGeom prst="line">
              <a:avLst/>
            </a:prstGeom>
            <a:ln w="9525">
              <a:solidFill>
                <a:srgbClr val="000000"/>
              </a:solidFill>
              <a:round/>
            </a:ln>
          </p:spPr>
          <p:style>
            <a:lnRef idx="0"/>
            <a:fillRef idx="0"/>
            <a:effectRef idx="0"/>
            <a:fontRef idx="minor"/>
          </p:style>
        </p:sp>
        <p:sp>
          <p:nvSpPr>
            <p:cNvPr id="1767" name="Straight Connector 245"/>
            <p:cNvSpPr/>
            <p:nvPr/>
          </p:nvSpPr>
          <p:spPr>
            <a:xfrm flipH="1">
              <a:off x="2619360" y="2668320"/>
              <a:ext cx="1225080" cy="1413720"/>
            </a:xfrm>
            <a:prstGeom prst="line">
              <a:avLst/>
            </a:prstGeom>
            <a:ln w="9525">
              <a:solidFill>
                <a:srgbClr val="000000"/>
              </a:solidFill>
              <a:round/>
            </a:ln>
          </p:spPr>
          <p:style>
            <a:lnRef idx="0"/>
            <a:fillRef idx="0"/>
            <a:effectRef idx="0"/>
            <a:fontRef idx="minor"/>
          </p:style>
        </p:sp>
        <p:sp>
          <p:nvSpPr>
            <p:cNvPr id="1768" name="Straight Connector 246"/>
            <p:cNvSpPr/>
            <p:nvPr/>
          </p:nvSpPr>
          <p:spPr>
            <a:xfrm flipH="1">
              <a:off x="2752200" y="2648160"/>
              <a:ext cx="1107000" cy="588960"/>
            </a:xfrm>
            <a:prstGeom prst="line">
              <a:avLst/>
            </a:prstGeom>
            <a:ln w="9525">
              <a:solidFill>
                <a:srgbClr val="000000"/>
              </a:solidFill>
              <a:round/>
            </a:ln>
          </p:spPr>
          <p:style>
            <a:lnRef idx="0"/>
            <a:fillRef idx="0"/>
            <a:effectRef idx="0"/>
            <a:fontRef idx="minor"/>
          </p:style>
        </p:sp>
        <p:sp>
          <p:nvSpPr>
            <p:cNvPr id="1769" name="Straight Connector 247"/>
            <p:cNvSpPr/>
            <p:nvPr/>
          </p:nvSpPr>
          <p:spPr>
            <a:xfrm flipH="1">
              <a:off x="3113640" y="2648160"/>
              <a:ext cx="745560" cy="216720"/>
            </a:xfrm>
            <a:prstGeom prst="line">
              <a:avLst/>
            </a:prstGeom>
            <a:ln w="9525">
              <a:solidFill>
                <a:srgbClr val="000000"/>
              </a:solidFill>
              <a:round/>
            </a:ln>
          </p:spPr>
          <p:style>
            <a:lnRef idx="0"/>
            <a:fillRef idx="0"/>
            <a:effectRef idx="0"/>
            <a:fontRef idx="minor"/>
          </p:style>
        </p:sp>
        <p:sp>
          <p:nvSpPr>
            <p:cNvPr id="1770" name="Straight Connector 248"/>
            <p:cNvSpPr/>
            <p:nvPr/>
          </p:nvSpPr>
          <p:spPr>
            <a:xfrm flipH="1">
              <a:off x="3872880" y="2195280"/>
              <a:ext cx="1141200" cy="461160"/>
            </a:xfrm>
            <a:prstGeom prst="line">
              <a:avLst/>
            </a:prstGeom>
            <a:ln w="9525">
              <a:solidFill>
                <a:srgbClr val="000000"/>
              </a:solidFill>
              <a:round/>
            </a:ln>
          </p:spPr>
          <p:style>
            <a:lnRef idx="0"/>
            <a:fillRef idx="0"/>
            <a:effectRef idx="0"/>
            <a:fontRef idx="minor"/>
          </p:style>
        </p:sp>
        <p:sp>
          <p:nvSpPr>
            <p:cNvPr id="1771" name="Straight Connector 249"/>
            <p:cNvSpPr/>
            <p:nvPr/>
          </p:nvSpPr>
          <p:spPr>
            <a:xfrm flipH="1">
              <a:off x="3838320" y="2275560"/>
              <a:ext cx="2284200" cy="398160"/>
            </a:xfrm>
            <a:prstGeom prst="line">
              <a:avLst/>
            </a:prstGeom>
            <a:ln w="9525">
              <a:solidFill>
                <a:srgbClr val="000000"/>
              </a:solidFill>
              <a:round/>
            </a:ln>
          </p:spPr>
          <p:style>
            <a:lnRef idx="0"/>
            <a:fillRef idx="0"/>
            <a:effectRef idx="0"/>
            <a:fontRef idx="minor"/>
          </p:style>
        </p:sp>
        <p:sp>
          <p:nvSpPr>
            <p:cNvPr id="1772" name="Straight Connector 250"/>
            <p:cNvSpPr/>
            <p:nvPr/>
          </p:nvSpPr>
          <p:spPr>
            <a:xfrm flipH="1" flipV="1">
              <a:off x="3855600" y="2665080"/>
              <a:ext cx="4016520" cy="14040"/>
            </a:xfrm>
            <a:prstGeom prst="line">
              <a:avLst/>
            </a:prstGeom>
            <a:ln w="9525">
              <a:solidFill>
                <a:srgbClr val="000000"/>
              </a:solidFill>
              <a:round/>
            </a:ln>
          </p:spPr>
          <p:style>
            <a:lnRef idx="0"/>
            <a:fillRef idx="0"/>
            <a:effectRef idx="0"/>
            <a:fontRef idx="minor"/>
          </p:style>
        </p:sp>
        <p:sp>
          <p:nvSpPr>
            <p:cNvPr id="1773" name="Straight Connector 251"/>
            <p:cNvSpPr/>
            <p:nvPr/>
          </p:nvSpPr>
          <p:spPr>
            <a:xfrm flipH="1" flipV="1">
              <a:off x="3864240" y="2682360"/>
              <a:ext cx="4754880" cy="528840"/>
            </a:xfrm>
            <a:prstGeom prst="line">
              <a:avLst/>
            </a:prstGeom>
            <a:ln w="9525">
              <a:solidFill>
                <a:srgbClr val="000000"/>
              </a:solidFill>
              <a:round/>
            </a:ln>
          </p:spPr>
          <p:style>
            <a:lnRef idx="0"/>
            <a:fillRef idx="0"/>
            <a:effectRef idx="0"/>
            <a:fontRef idx="minor"/>
          </p:style>
        </p:sp>
        <p:sp>
          <p:nvSpPr>
            <p:cNvPr id="1774" name="Straight Connector 252"/>
            <p:cNvSpPr/>
            <p:nvPr/>
          </p:nvSpPr>
          <p:spPr>
            <a:xfrm flipH="1" flipV="1">
              <a:off x="3838320" y="2673720"/>
              <a:ext cx="5710320" cy="1554840"/>
            </a:xfrm>
            <a:prstGeom prst="line">
              <a:avLst/>
            </a:prstGeom>
            <a:ln w="9525">
              <a:solidFill>
                <a:srgbClr val="000000"/>
              </a:solidFill>
              <a:round/>
            </a:ln>
          </p:spPr>
          <p:style>
            <a:lnRef idx="0"/>
            <a:fillRef idx="0"/>
            <a:effectRef idx="0"/>
            <a:fontRef idx="minor"/>
          </p:style>
        </p:sp>
        <p:sp>
          <p:nvSpPr>
            <p:cNvPr id="1775" name="Straight Connector 253"/>
            <p:cNvSpPr/>
            <p:nvPr/>
          </p:nvSpPr>
          <p:spPr>
            <a:xfrm flipH="1" flipV="1">
              <a:off x="3856320" y="2680200"/>
              <a:ext cx="5920920" cy="2462400"/>
            </a:xfrm>
            <a:prstGeom prst="line">
              <a:avLst/>
            </a:prstGeom>
            <a:ln w="9525">
              <a:solidFill>
                <a:srgbClr val="000000"/>
              </a:solidFill>
              <a:round/>
            </a:ln>
          </p:spPr>
          <p:style>
            <a:lnRef idx="0"/>
            <a:fillRef idx="0"/>
            <a:effectRef idx="0"/>
            <a:fontRef idx="minor"/>
          </p:style>
        </p:sp>
        <p:sp>
          <p:nvSpPr>
            <p:cNvPr id="1776" name="Straight Connector 254"/>
            <p:cNvSpPr/>
            <p:nvPr/>
          </p:nvSpPr>
          <p:spPr>
            <a:xfrm flipH="1" flipV="1">
              <a:off x="3836160" y="2680200"/>
              <a:ext cx="5165280" cy="3000240"/>
            </a:xfrm>
            <a:prstGeom prst="line">
              <a:avLst/>
            </a:prstGeom>
            <a:ln w="9525">
              <a:solidFill>
                <a:srgbClr val="000000"/>
              </a:solidFill>
              <a:round/>
            </a:ln>
          </p:spPr>
          <p:style>
            <a:lnRef idx="0"/>
            <a:fillRef idx="0"/>
            <a:effectRef idx="0"/>
            <a:fontRef idx="minor"/>
          </p:style>
        </p:sp>
      </p:grpSp>
      <p:sp>
        <p:nvSpPr>
          <p:cNvPr id="1777" name="TextBox 26"/>
          <p:cNvSpPr/>
          <p:nvPr/>
        </p:nvSpPr>
        <p:spPr>
          <a:xfrm>
            <a:off x="4021200" y="3403440"/>
            <a:ext cx="4268160" cy="118692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buNone/>
            </a:pPr>
            <a:r>
              <a:rPr b="0" lang="en-US" sz="2400" spc="-1" strike="noStrike">
                <a:solidFill>
                  <a:srgbClr val="000000"/>
                </a:solidFill>
                <a:latin typeface="Arial"/>
                <a:ea typeface="ＭＳ Ｐゴシック"/>
              </a:rPr>
              <a:t>connecting each access ISP to each other directly </a:t>
            </a:r>
            <a:r>
              <a:rPr b="0" i="1" lang="en-US" sz="2400" spc="-1" strike="noStrike">
                <a:solidFill>
                  <a:srgbClr val="000000"/>
                </a:solidFill>
                <a:latin typeface="Arial"/>
                <a:ea typeface="ＭＳ Ｐゴシック"/>
              </a:rPr>
              <a:t>doesn’t scale: </a:t>
            </a:r>
            <a:r>
              <a:rPr b="0" lang="en-US" sz="2400" spc="-1" strike="noStrike">
                <a:solidFill>
                  <a:srgbClr val="000000"/>
                </a:solidFill>
                <a:latin typeface="Arial"/>
                <a:ea typeface="ＭＳ Ｐゴシック"/>
              </a:rPr>
              <a:t>O(</a:t>
            </a:r>
            <a:r>
              <a:rPr b="0" i="1" lang="en-US" sz="2400" spc="-1" strike="noStrike">
                <a:solidFill>
                  <a:srgbClr val="000000"/>
                </a:solidFill>
                <a:latin typeface="Arial"/>
                <a:ea typeface="ＭＳ Ｐゴシック"/>
              </a:rPr>
              <a:t>N</a:t>
            </a:r>
            <a:r>
              <a:rPr b="0" lang="en-US" sz="2400" spc="-1" strike="noStrike" baseline="30000">
                <a:solidFill>
                  <a:srgbClr val="000000"/>
                </a:solidFill>
                <a:latin typeface="Arial"/>
                <a:ea typeface="ＭＳ Ｐゴシック"/>
              </a:rPr>
              <a:t>2</a:t>
            </a:r>
            <a:r>
              <a:rPr b="0" lang="en-US" sz="2400" spc="-1" strike="noStrike">
                <a:solidFill>
                  <a:srgbClr val="000000"/>
                </a:solidFill>
                <a:latin typeface="Arial"/>
                <a:ea typeface="ＭＳ Ｐゴシック"/>
              </a:rPr>
              <a:t>) connections.</a:t>
            </a:r>
            <a:endParaRPr b="0" lang="en-US" sz="2400" spc="-1" strike="noStrike">
              <a:latin typeface="Arial"/>
            </a:endParaRPr>
          </a:p>
        </p:txBody>
      </p:sp>
      <p:grpSp>
        <p:nvGrpSpPr>
          <p:cNvPr id="1778" name="Group 2"/>
          <p:cNvGrpSpPr/>
          <p:nvPr/>
        </p:nvGrpSpPr>
        <p:grpSpPr>
          <a:xfrm>
            <a:off x="3349800" y="2241720"/>
            <a:ext cx="644040" cy="416880"/>
            <a:chOff x="3349800" y="2241720"/>
            <a:chExt cx="644040" cy="416880"/>
          </a:xfrm>
        </p:grpSpPr>
        <p:sp>
          <p:nvSpPr>
            <p:cNvPr id="1779" name="Freeform 84"/>
            <p:cNvSpPr/>
            <p:nvPr/>
          </p:nvSpPr>
          <p:spPr>
            <a:xfrm>
              <a:off x="3349800" y="224172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780" name="TextBox 1"/>
            <p:cNvSpPr/>
            <p:nvPr/>
          </p:nvSpPr>
          <p:spPr>
            <a:xfrm>
              <a:off x="3416760" y="22604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781" name="Group 131"/>
          <p:cNvGrpSpPr/>
          <p:nvPr/>
        </p:nvGrpSpPr>
        <p:grpSpPr>
          <a:xfrm>
            <a:off x="2193840" y="3041640"/>
            <a:ext cx="644400" cy="416880"/>
            <a:chOff x="2193840" y="3041640"/>
            <a:chExt cx="644400" cy="416880"/>
          </a:xfrm>
        </p:grpSpPr>
        <p:sp>
          <p:nvSpPr>
            <p:cNvPr id="1782" name="Freeform 84"/>
            <p:cNvSpPr/>
            <p:nvPr/>
          </p:nvSpPr>
          <p:spPr>
            <a:xfrm>
              <a:off x="2193840" y="304164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783" name="TextBox 133"/>
            <p:cNvSpPr/>
            <p:nvPr/>
          </p:nvSpPr>
          <p:spPr>
            <a:xfrm>
              <a:off x="2261160" y="30607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784" name="Group 153"/>
          <p:cNvGrpSpPr/>
          <p:nvPr/>
        </p:nvGrpSpPr>
        <p:grpSpPr>
          <a:xfrm>
            <a:off x="2575080" y="2647800"/>
            <a:ext cx="644040" cy="416880"/>
            <a:chOff x="2575080" y="2647800"/>
            <a:chExt cx="644040" cy="416880"/>
          </a:xfrm>
        </p:grpSpPr>
        <p:sp>
          <p:nvSpPr>
            <p:cNvPr id="1785" name="Freeform 84"/>
            <p:cNvSpPr/>
            <p:nvPr/>
          </p:nvSpPr>
          <p:spPr>
            <a:xfrm>
              <a:off x="2575080" y="264780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786" name="TextBox 155"/>
            <p:cNvSpPr/>
            <p:nvPr/>
          </p:nvSpPr>
          <p:spPr>
            <a:xfrm>
              <a:off x="2642040" y="26668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787" name="Group 138"/>
          <p:cNvGrpSpPr/>
          <p:nvPr/>
        </p:nvGrpSpPr>
        <p:grpSpPr>
          <a:xfrm>
            <a:off x="2765520" y="5353200"/>
            <a:ext cx="644040" cy="416880"/>
            <a:chOff x="2765520" y="5353200"/>
            <a:chExt cx="644040" cy="416880"/>
          </a:xfrm>
        </p:grpSpPr>
        <p:sp>
          <p:nvSpPr>
            <p:cNvPr id="1788" name="Freeform 84"/>
            <p:cNvSpPr/>
            <p:nvPr/>
          </p:nvSpPr>
          <p:spPr>
            <a:xfrm>
              <a:off x="2765520" y="535320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789" name="TextBox 140"/>
            <p:cNvSpPr/>
            <p:nvPr/>
          </p:nvSpPr>
          <p:spPr>
            <a:xfrm>
              <a:off x="2832480" y="53719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790" name="Group 150"/>
          <p:cNvGrpSpPr/>
          <p:nvPr/>
        </p:nvGrpSpPr>
        <p:grpSpPr>
          <a:xfrm>
            <a:off x="4950000" y="2000160"/>
            <a:ext cx="644760" cy="416880"/>
            <a:chOff x="4950000" y="2000160"/>
            <a:chExt cx="644760" cy="416880"/>
          </a:xfrm>
        </p:grpSpPr>
        <p:sp>
          <p:nvSpPr>
            <p:cNvPr id="1791" name="Freeform 84"/>
            <p:cNvSpPr/>
            <p:nvPr/>
          </p:nvSpPr>
          <p:spPr>
            <a:xfrm>
              <a:off x="4950000" y="20001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792" name="TextBox 152"/>
            <p:cNvSpPr/>
            <p:nvPr/>
          </p:nvSpPr>
          <p:spPr>
            <a:xfrm>
              <a:off x="5017680" y="2019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793" name="Group 156"/>
          <p:cNvGrpSpPr/>
          <p:nvPr/>
        </p:nvGrpSpPr>
        <p:grpSpPr>
          <a:xfrm>
            <a:off x="5864400" y="1974960"/>
            <a:ext cx="644760" cy="416880"/>
            <a:chOff x="5864400" y="1974960"/>
            <a:chExt cx="644760" cy="416880"/>
          </a:xfrm>
        </p:grpSpPr>
        <p:sp>
          <p:nvSpPr>
            <p:cNvPr id="1794" name="Freeform 84"/>
            <p:cNvSpPr/>
            <p:nvPr/>
          </p:nvSpPr>
          <p:spPr>
            <a:xfrm>
              <a:off x="5864400" y="19749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795" name="TextBox 158"/>
            <p:cNvSpPr/>
            <p:nvPr/>
          </p:nvSpPr>
          <p:spPr>
            <a:xfrm>
              <a:off x="5932080" y="1993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1796" name="TextBox 4"/>
          <p:cNvSpPr/>
          <p:nvPr/>
        </p:nvSpPr>
        <p:spPr>
          <a:xfrm rot="1053600">
            <a:off x="6968160" y="190008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grpSp>
        <p:nvGrpSpPr>
          <p:cNvPr id="1797" name="Group 147"/>
          <p:cNvGrpSpPr/>
          <p:nvPr/>
        </p:nvGrpSpPr>
        <p:grpSpPr>
          <a:xfrm>
            <a:off x="8607600" y="2927520"/>
            <a:ext cx="644760" cy="416880"/>
            <a:chOff x="8607600" y="2927520"/>
            <a:chExt cx="644760" cy="416880"/>
          </a:xfrm>
        </p:grpSpPr>
        <p:sp>
          <p:nvSpPr>
            <p:cNvPr id="1798" name="Freeform 84"/>
            <p:cNvSpPr/>
            <p:nvPr/>
          </p:nvSpPr>
          <p:spPr>
            <a:xfrm>
              <a:off x="8607600" y="292752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799" name="TextBox 149"/>
            <p:cNvSpPr/>
            <p:nvPr/>
          </p:nvSpPr>
          <p:spPr>
            <a:xfrm>
              <a:off x="8675280" y="2946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00" name="Group 160"/>
          <p:cNvGrpSpPr/>
          <p:nvPr/>
        </p:nvGrpSpPr>
        <p:grpSpPr>
          <a:xfrm>
            <a:off x="8924760" y="5607000"/>
            <a:ext cx="645120" cy="416880"/>
            <a:chOff x="8924760" y="5607000"/>
            <a:chExt cx="645120" cy="416880"/>
          </a:xfrm>
        </p:grpSpPr>
        <p:sp>
          <p:nvSpPr>
            <p:cNvPr id="1801" name="Freeform 84"/>
            <p:cNvSpPr/>
            <p:nvPr/>
          </p:nvSpPr>
          <p:spPr>
            <a:xfrm>
              <a:off x="8924760" y="56070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02" name="TextBox 162"/>
            <p:cNvSpPr/>
            <p:nvPr/>
          </p:nvSpPr>
          <p:spPr>
            <a:xfrm>
              <a:off x="8992800" y="56260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03" name="Group 163"/>
          <p:cNvGrpSpPr/>
          <p:nvPr/>
        </p:nvGrpSpPr>
        <p:grpSpPr>
          <a:xfrm>
            <a:off x="9763200" y="4959360"/>
            <a:ext cx="645120" cy="416880"/>
            <a:chOff x="9763200" y="4959360"/>
            <a:chExt cx="645120" cy="416880"/>
          </a:xfrm>
        </p:grpSpPr>
        <p:sp>
          <p:nvSpPr>
            <p:cNvPr id="1804" name="Freeform 84"/>
            <p:cNvSpPr/>
            <p:nvPr/>
          </p:nvSpPr>
          <p:spPr>
            <a:xfrm>
              <a:off x="9763200" y="49593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05" name="TextBox 165"/>
            <p:cNvSpPr/>
            <p:nvPr/>
          </p:nvSpPr>
          <p:spPr>
            <a:xfrm>
              <a:off x="9831240" y="49784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06" name="Group 166"/>
          <p:cNvGrpSpPr/>
          <p:nvPr/>
        </p:nvGrpSpPr>
        <p:grpSpPr>
          <a:xfrm>
            <a:off x="9534600" y="4044960"/>
            <a:ext cx="645120" cy="416880"/>
            <a:chOff x="9534600" y="4044960"/>
            <a:chExt cx="645120" cy="416880"/>
          </a:xfrm>
        </p:grpSpPr>
        <p:sp>
          <p:nvSpPr>
            <p:cNvPr id="1807" name="Freeform 84"/>
            <p:cNvSpPr/>
            <p:nvPr/>
          </p:nvSpPr>
          <p:spPr>
            <a:xfrm>
              <a:off x="9534600" y="40449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08" name="TextBox 168"/>
            <p:cNvSpPr/>
            <p:nvPr/>
          </p:nvSpPr>
          <p:spPr>
            <a:xfrm>
              <a:off x="9602640" y="40640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1809" name="TextBox 179"/>
          <p:cNvSpPr/>
          <p:nvPr/>
        </p:nvSpPr>
        <p:spPr>
          <a:xfrm rot="2829000">
            <a:off x="9255960" y="337392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grpSp>
        <p:nvGrpSpPr>
          <p:cNvPr id="1810" name="Group 135"/>
          <p:cNvGrpSpPr/>
          <p:nvPr/>
        </p:nvGrpSpPr>
        <p:grpSpPr>
          <a:xfrm>
            <a:off x="7858080" y="2495520"/>
            <a:ext cx="645120" cy="416880"/>
            <a:chOff x="7858080" y="2495520"/>
            <a:chExt cx="645120" cy="416880"/>
          </a:xfrm>
        </p:grpSpPr>
        <p:sp>
          <p:nvSpPr>
            <p:cNvPr id="1811" name="Freeform 84"/>
            <p:cNvSpPr/>
            <p:nvPr/>
          </p:nvSpPr>
          <p:spPr>
            <a:xfrm>
              <a:off x="7858080" y="249552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12" name="TextBox 137"/>
            <p:cNvSpPr/>
            <p:nvPr/>
          </p:nvSpPr>
          <p:spPr>
            <a:xfrm>
              <a:off x="7926120" y="251460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13" name="Group 169"/>
          <p:cNvGrpSpPr/>
          <p:nvPr/>
        </p:nvGrpSpPr>
        <p:grpSpPr>
          <a:xfrm>
            <a:off x="6689880" y="5848200"/>
            <a:ext cx="644760" cy="416880"/>
            <a:chOff x="6689880" y="5848200"/>
            <a:chExt cx="644760" cy="416880"/>
          </a:xfrm>
        </p:grpSpPr>
        <p:sp>
          <p:nvSpPr>
            <p:cNvPr id="1814" name="Freeform 84"/>
            <p:cNvSpPr/>
            <p:nvPr/>
          </p:nvSpPr>
          <p:spPr>
            <a:xfrm>
              <a:off x="6689880" y="58482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15" name="TextBox 171"/>
            <p:cNvSpPr/>
            <p:nvPr/>
          </p:nvSpPr>
          <p:spPr>
            <a:xfrm>
              <a:off x="6757560" y="58672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16" name="Group 172"/>
          <p:cNvGrpSpPr/>
          <p:nvPr/>
        </p:nvGrpSpPr>
        <p:grpSpPr>
          <a:xfrm>
            <a:off x="5775480" y="5987880"/>
            <a:ext cx="644760" cy="416880"/>
            <a:chOff x="5775480" y="5987880"/>
            <a:chExt cx="644760" cy="416880"/>
          </a:xfrm>
        </p:grpSpPr>
        <p:sp>
          <p:nvSpPr>
            <p:cNvPr id="1817" name="Freeform 84"/>
            <p:cNvSpPr/>
            <p:nvPr/>
          </p:nvSpPr>
          <p:spPr>
            <a:xfrm>
              <a:off x="5775480" y="598788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18" name="TextBox 174"/>
            <p:cNvSpPr/>
            <p:nvPr/>
          </p:nvSpPr>
          <p:spPr>
            <a:xfrm>
              <a:off x="5843160" y="600696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19" name="Group 175"/>
          <p:cNvGrpSpPr/>
          <p:nvPr/>
        </p:nvGrpSpPr>
        <p:grpSpPr>
          <a:xfrm>
            <a:off x="4556160" y="5835600"/>
            <a:ext cx="645120" cy="416880"/>
            <a:chOff x="4556160" y="5835600"/>
            <a:chExt cx="645120" cy="416880"/>
          </a:xfrm>
        </p:grpSpPr>
        <p:sp>
          <p:nvSpPr>
            <p:cNvPr id="1820" name="Freeform 84"/>
            <p:cNvSpPr/>
            <p:nvPr/>
          </p:nvSpPr>
          <p:spPr>
            <a:xfrm>
              <a:off x="4556160" y="58356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21" name="TextBox 177"/>
            <p:cNvSpPr/>
            <p:nvPr/>
          </p:nvSpPr>
          <p:spPr>
            <a:xfrm>
              <a:off x="4624200" y="5854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1822" name="TextBox 180"/>
          <p:cNvSpPr/>
          <p:nvPr/>
        </p:nvSpPr>
        <p:spPr>
          <a:xfrm rot="9846000">
            <a:off x="7924680" y="589140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pic>
        <p:nvPicPr>
          <p:cNvPr id="1823" name="Picture 111" descr=""/>
          <p:cNvPicPr/>
          <p:nvPr/>
        </p:nvPicPr>
        <p:blipFill>
          <a:blip r:embed="rId1"/>
          <a:stretch/>
        </p:blipFill>
        <p:spPr>
          <a:xfrm>
            <a:off x="10885680" y="472680"/>
            <a:ext cx="1017720" cy="539640"/>
          </a:xfrm>
          <a:prstGeom prst="rect">
            <a:avLst/>
          </a:prstGeom>
          <a:ln w="0">
            <a:noFill/>
          </a:ln>
        </p:spPr>
      </p:pic>
      <p:sp>
        <p:nvSpPr>
          <p:cNvPr id="1824" name="TextBox 112"/>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24" dur="indefinite" restart="never" nodeType="tmRoot">
          <p:childTnLst>
            <p:seq>
              <p:cTn id="25" dur="indefinite" nodeType="mainSeq">
                <p:childTnLst>
                  <p:par>
                    <p:cTn id="26" nodeType="clickEffect" fill="hold">
                      <p:stCondLst>
                        <p:cond delay="indefinite"/>
                      </p:stCondLst>
                      <p:childTnLst>
                        <p:par>
                          <p:cTn id="27" nodeType="withEffect" fill="hold">
                            <p:stCondLst>
                              <p:cond delay="0"/>
                            </p:stCondLst>
                            <p:childTnLst>
                              <p:par>
                                <p:cTn id="28" nodeType="clickEffect" fill="hold" presetClass="entr" presetID="22" presetSubtype="4">
                                  <p:stCondLst>
                                    <p:cond delay="0"/>
                                  </p:stCondLst>
                                  <p:childTnLst>
                                    <p:set>
                                      <p:cBhvr>
                                        <p:cTn id="29" dur="1" fill="hold">
                                          <p:stCondLst>
                                            <p:cond delay="0"/>
                                          </p:stCondLst>
                                        </p:cTn>
                                        <p:tgtEl>
                                          <p:spTgt spid="1724"/>
                                        </p:tgtEl>
                                        <p:attrNameLst>
                                          <p:attrName>style.visibility</p:attrName>
                                        </p:attrNameLst>
                                      </p:cBhvr>
                                      <p:to>
                                        <p:strVal val="visible"/>
                                      </p:to>
                                    </p:set>
                                    <p:animEffect filter="wipe(down)" transition="in">
                                      <p:cBhvr additive="repl">
                                        <p:cTn id="30" dur="500"/>
                                        <p:tgtEl>
                                          <p:spTgt spid="1724"/>
                                        </p:tgtEl>
                                      </p:cBhvr>
                                    </p:animEffect>
                                  </p:childTnLst>
                                </p:cTn>
                              </p:par>
                            </p:childTnLst>
                          </p:cTn>
                        </p:par>
                        <p:par>
                          <p:cTn id="31" nodeType="afterEffect" fill="hold">
                            <p:stCondLst>
                              <p:cond delay="500"/>
                            </p:stCondLst>
                            <p:childTnLst>
                              <p:par>
                                <p:cTn id="32" nodeType="afterEffect" fill="hold" presetClass="entr" presetID="22" presetSubtype="1">
                                  <p:stCondLst>
                                    <p:cond delay="0"/>
                                  </p:stCondLst>
                                  <p:childTnLst>
                                    <p:set>
                                      <p:cBhvr>
                                        <p:cTn id="33" dur="1" fill="hold">
                                          <p:stCondLst>
                                            <p:cond delay="0"/>
                                          </p:stCondLst>
                                        </p:cTn>
                                        <p:tgtEl>
                                          <p:spTgt spid="1745"/>
                                        </p:tgtEl>
                                        <p:attrNameLst>
                                          <p:attrName>style.visibility</p:attrName>
                                        </p:attrNameLst>
                                      </p:cBhvr>
                                      <p:to>
                                        <p:strVal val="visible"/>
                                      </p:to>
                                    </p:set>
                                    <p:animEffect filter="wipe(up)" transition="in">
                                      <p:cBhvr additive="repl">
                                        <p:cTn id="34" dur="1000"/>
                                        <p:tgtEl>
                                          <p:spTgt spid="1745"/>
                                        </p:tgtEl>
                                      </p:cBhvr>
                                    </p:animEffect>
                                  </p:childTnLst>
                                </p:cTn>
                              </p:par>
                            </p:childTnLst>
                          </p:cTn>
                        </p:par>
                        <p:par>
                          <p:cTn id="35" nodeType="afterEffect" fill="hold">
                            <p:stCondLst>
                              <p:cond delay="1500"/>
                            </p:stCondLst>
                            <p:childTnLst>
                              <p:par>
                                <p:cTn id="36" nodeType="afterEffect" fill="hold" presetClass="entr" presetID="22" presetSubtype="1">
                                  <p:stCondLst>
                                    <p:cond delay="0"/>
                                  </p:stCondLst>
                                  <p:childTnLst>
                                    <p:set>
                                      <p:cBhvr>
                                        <p:cTn id="37" dur="1" fill="hold">
                                          <p:stCondLst>
                                            <p:cond delay="0"/>
                                          </p:stCondLst>
                                        </p:cTn>
                                        <p:tgtEl>
                                          <p:spTgt spid="1761"/>
                                        </p:tgtEl>
                                        <p:attrNameLst>
                                          <p:attrName>style.visibility</p:attrName>
                                        </p:attrNameLst>
                                      </p:cBhvr>
                                      <p:to>
                                        <p:strVal val="visible"/>
                                      </p:to>
                                    </p:set>
                                    <p:animEffect filter="wipe(up)" transition="in">
                                      <p:cBhvr additive="repl">
                                        <p:cTn id="38" dur="1000"/>
                                        <p:tgtEl>
                                          <p:spTgt spid="1761"/>
                                        </p:tgtEl>
                                      </p:cBhvr>
                                    </p:animEffect>
                                  </p:childTnLst>
                                </p:cTn>
                              </p:par>
                            </p:childTnLst>
                          </p:cTn>
                        </p:par>
                        <p:par>
                          <p:cTn id="39" nodeType="afterEffect" fill="hold">
                            <p:stCondLst>
                              <p:cond delay="2500"/>
                            </p:stCondLst>
                            <p:childTnLst>
                              <p:par>
                                <p:cTn id="40" nodeType="afterEffect" fill="hold" presetClass="entr" presetID="9">
                                  <p:stCondLst>
                                    <p:cond delay="0"/>
                                  </p:stCondLst>
                                  <p:childTnLst>
                                    <p:set>
                                      <p:cBhvr>
                                        <p:cTn id="41" dur="1" fill="hold">
                                          <p:stCondLst>
                                            <p:cond delay="0"/>
                                          </p:stCondLst>
                                        </p:cTn>
                                        <p:tgtEl>
                                          <p:spTgt spid="1777"/>
                                        </p:tgtEl>
                                        <p:attrNameLst>
                                          <p:attrName>style.visibility</p:attrName>
                                        </p:attrNameLst>
                                      </p:cBhvr>
                                      <p:to>
                                        <p:strVal val="visible"/>
                                      </p:to>
                                    </p:set>
                                    <p:animEffect filter="dissolve" transition="in">
                                      <p:cBhvr additive="repl">
                                        <p:cTn id="42" dur="1600"/>
                                        <p:tgtEl>
                                          <p:spTgt spid="17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5" name="PlaceHolder 1"/>
          <p:cNvSpPr>
            <a:spLocks noGrp="1"/>
          </p:cNvSpPr>
          <p:nvPr>
            <p:ph type="title"/>
          </p:nvPr>
        </p:nvSpPr>
        <p:spPr>
          <a:xfrm>
            <a:off x="1792080" y="316080"/>
            <a:ext cx="8095680" cy="650160"/>
          </a:xfrm>
          <a:prstGeom prst="rect">
            <a:avLst/>
          </a:prstGeom>
          <a:noFill/>
          <a:ln w="0">
            <a:noFill/>
          </a:ln>
        </p:spPr>
        <p:txBody>
          <a:bodyPr lIns="0" rIns="0" tIns="0" bIns="0" anchor="ctr">
            <a:noAutofit/>
          </a:bodyPr>
          <a:p>
            <a:pPr>
              <a:lnSpc>
                <a:spcPct val="90000"/>
              </a:lnSpc>
              <a:buNone/>
            </a:pPr>
            <a:r>
              <a:rPr b="0" lang="en-US" sz="3600" spc="-1" strike="noStrike">
                <a:solidFill>
                  <a:srgbClr val="000000"/>
                </a:solidFill>
                <a:latin typeface="Arial Unicode MS"/>
                <a:ea typeface="Arial Unicode MS"/>
              </a:rPr>
              <a:t>Internet structure: network of networks</a:t>
            </a:r>
            <a:endParaRPr b="0" lang="en-US" sz="3600" spc="-1" strike="noStrike">
              <a:latin typeface="Arial"/>
            </a:endParaRPr>
          </a:p>
        </p:txBody>
      </p:sp>
      <p:grpSp>
        <p:nvGrpSpPr>
          <p:cNvPr id="1826" name="Group 5"/>
          <p:cNvGrpSpPr/>
          <p:nvPr/>
        </p:nvGrpSpPr>
        <p:grpSpPr>
          <a:xfrm>
            <a:off x="2395800" y="2277360"/>
            <a:ext cx="7589520" cy="4201560"/>
            <a:chOff x="2395800" y="2277360"/>
            <a:chExt cx="7589520" cy="4201560"/>
          </a:xfrm>
        </p:grpSpPr>
        <p:grpSp>
          <p:nvGrpSpPr>
            <p:cNvPr id="1827" name="Group 2"/>
            <p:cNvGrpSpPr/>
            <p:nvPr/>
          </p:nvGrpSpPr>
          <p:grpSpPr>
            <a:xfrm>
              <a:off x="3652920" y="2694960"/>
              <a:ext cx="605880" cy="372960"/>
              <a:chOff x="3652920" y="2694960"/>
              <a:chExt cx="605880" cy="372960"/>
            </a:xfrm>
          </p:grpSpPr>
          <p:sp>
            <p:nvSpPr>
              <p:cNvPr id="1828" name="Freeform 84"/>
              <p:cNvSpPr/>
              <p:nvPr/>
            </p:nvSpPr>
            <p:spPr>
              <a:xfrm>
                <a:off x="3652920" y="2694960"/>
                <a:ext cx="532440" cy="37296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29" name="TextBox 1"/>
              <p:cNvSpPr/>
              <p:nvPr/>
            </p:nvSpPr>
            <p:spPr>
              <a:xfrm>
                <a:off x="3682800" y="271224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30" name="Group 131"/>
            <p:cNvGrpSpPr/>
            <p:nvPr/>
          </p:nvGrpSpPr>
          <p:grpSpPr>
            <a:xfrm>
              <a:off x="2621160" y="3409200"/>
              <a:ext cx="605880" cy="372960"/>
              <a:chOff x="2621160" y="3409200"/>
              <a:chExt cx="605880" cy="372960"/>
            </a:xfrm>
          </p:grpSpPr>
          <p:sp>
            <p:nvSpPr>
              <p:cNvPr id="1831" name="Freeform 84"/>
              <p:cNvSpPr/>
              <p:nvPr/>
            </p:nvSpPr>
            <p:spPr>
              <a:xfrm>
                <a:off x="2621160" y="3409200"/>
                <a:ext cx="532440" cy="37296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32" name="TextBox 133"/>
              <p:cNvSpPr/>
              <p:nvPr/>
            </p:nvSpPr>
            <p:spPr>
              <a:xfrm>
                <a:off x="2651040" y="342612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33" name="Group 135"/>
            <p:cNvGrpSpPr/>
            <p:nvPr/>
          </p:nvGrpSpPr>
          <p:grpSpPr>
            <a:xfrm>
              <a:off x="7678440" y="2922120"/>
              <a:ext cx="605880" cy="372600"/>
              <a:chOff x="7678440" y="2922120"/>
              <a:chExt cx="605880" cy="372600"/>
            </a:xfrm>
          </p:grpSpPr>
          <p:sp>
            <p:nvSpPr>
              <p:cNvPr id="1834" name="Freeform 84"/>
              <p:cNvSpPr/>
              <p:nvPr/>
            </p:nvSpPr>
            <p:spPr>
              <a:xfrm>
                <a:off x="7678440" y="2922120"/>
                <a:ext cx="532440" cy="372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35" name="TextBox 137"/>
              <p:cNvSpPr/>
              <p:nvPr/>
            </p:nvSpPr>
            <p:spPr>
              <a:xfrm>
                <a:off x="7708320" y="293868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36" name="Group 138"/>
            <p:cNvGrpSpPr/>
            <p:nvPr/>
          </p:nvGrpSpPr>
          <p:grpSpPr>
            <a:xfrm>
              <a:off x="3131280" y="5472360"/>
              <a:ext cx="605880" cy="372960"/>
              <a:chOff x="3131280" y="5472360"/>
              <a:chExt cx="605880" cy="372960"/>
            </a:xfrm>
          </p:grpSpPr>
          <p:sp>
            <p:nvSpPr>
              <p:cNvPr id="1837" name="Freeform 84"/>
              <p:cNvSpPr/>
              <p:nvPr/>
            </p:nvSpPr>
            <p:spPr>
              <a:xfrm>
                <a:off x="3131280" y="5472360"/>
                <a:ext cx="532440" cy="37296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38" name="TextBox 140"/>
              <p:cNvSpPr/>
              <p:nvPr/>
            </p:nvSpPr>
            <p:spPr>
              <a:xfrm>
                <a:off x="3161160" y="548964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39" name="Group 141"/>
            <p:cNvGrpSpPr/>
            <p:nvPr/>
          </p:nvGrpSpPr>
          <p:grpSpPr>
            <a:xfrm>
              <a:off x="2756880" y="4917240"/>
              <a:ext cx="606240" cy="372600"/>
              <a:chOff x="2756880" y="4917240"/>
              <a:chExt cx="606240" cy="372600"/>
            </a:xfrm>
          </p:grpSpPr>
          <p:sp>
            <p:nvSpPr>
              <p:cNvPr id="1840" name="Freeform 84"/>
              <p:cNvSpPr/>
              <p:nvPr/>
            </p:nvSpPr>
            <p:spPr>
              <a:xfrm>
                <a:off x="2756880" y="4917240"/>
                <a:ext cx="532800" cy="372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41" name="TextBox 143"/>
              <p:cNvSpPr/>
              <p:nvPr/>
            </p:nvSpPr>
            <p:spPr>
              <a:xfrm>
                <a:off x="2787120" y="493416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42" name="Group 144"/>
            <p:cNvGrpSpPr/>
            <p:nvPr/>
          </p:nvGrpSpPr>
          <p:grpSpPr>
            <a:xfrm>
              <a:off x="2553120" y="4327920"/>
              <a:ext cx="605880" cy="372600"/>
              <a:chOff x="2553120" y="4327920"/>
              <a:chExt cx="605880" cy="372600"/>
            </a:xfrm>
          </p:grpSpPr>
          <p:sp>
            <p:nvSpPr>
              <p:cNvPr id="1843" name="Freeform 84"/>
              <p:cNvSpPr/>
              <p:nvPr/>
            </p:nvSpPr>
            <p:spPr>
              <a:xfrm>
                <a:off x="2553120" y="4327920"/>
                <a:ext cx="532440" cy="372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44" name="TextBox 146"/>
              <p:cNvSpPr/>
              <p:nvPr/>
            </p:nvSpPr>
            <p:spPr>
              <a:xfrm>
                <a:off x="2583000" y="434448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45" name="Group 147"/>
            <p:cNvGrpSpPr/>
            <p:nvPr/>
          </p:nvGrpSpPr>
          <p:grpSpPr>
            <a:xfrm>
              <a:off x="8347320" y="3307320"/>
              <a:ext cx="605880" cy="372960"/>
              <a:chOff x="8347320" y="3307320"/>
              <a:chExt cx="605880" cy="372960"/>
            </a:xfrm>
          </p:grpSpPr>
          <p:sp>
            <p:nvSpPr>
              <p:cNvPr id="1846" name="Freeform 84"/>
              <p:cNvSpPr/>
              <p:nvPr/>
            </p:nvSpPr>
            <p:spPr>
              <a:xfrm>
                <a:off x="8347320" y="3307320"/>
                <a:ext cx="532440" cy="37296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47" name="TextBox 149"/>
              <p:cNvSpPr/>
              <p:nvPr/>
            </p:nvSpPr>
            <p:spPr>
              <a:xfrm>
                <a:off x="8377200" y="332424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48" name="Group 150"/>
            <p:cNvGrpSpPr/>
            <p:nvPr/>
          </p:nvGrpSpPr>
          <p:grpSpPr>
            <a:xfrm>
              <a:off x="5081760" y="2479680"/>
              <a:ext cx="605880" cy="372960"/>
              <a:chOff x="5081760" y="2479680"/>
              <a:chExt cx="605880" cy="372960"/>
            </a:xfrm>
          </p:grpSpPr>
          <p:sp>
            <p:nvSpPr>
              <p:cNvPr id="1849" name="Freeform 84"/>
              <p:cNvSpPr/>
              <p:nvPr/>
            </p:nvSpPr>
            <p:spPr>
              <a:xfrm>
                <a:off x="5081760" y="2479680"/>
                <a:ext cx="532440" cy="37296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50" name="TextBox 152"/>
              <p:cNvSpPr/>
              <p:nvPr/>
            </p:nvSpPr>
            <p:spPr>
              <a:xfrm>
                <a:off x="5111640" y="249696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51" name="Group 153"/>
            <p:cNvGrpSpPr/>
            <p:nvPr/>
          </p:nvGrpSpPr>
          <p:grpSpPr>
            <a:xfrm>
              <a:off x="2961000" y="3057840"/>
              <a:ext cx="606240" cy="372960"/>
              <a:chOff x="2961000" y="3057840"/>
              <a:chExt cx="606240" cy="372960"/>
            </a:xfrm>
          </p:grpSpPr>
          <p:sp>
            <p:nvSpPr>
              <p:cNvPr id="1852" name="Freeform 84"/>
              <p:cNvSpPr/>
              <p:nvPr/>
            </p:nvSpPr>
            <p:spPr>
              <a:xfrm>
                <a:off x="2961000" y="3057840"/>
                <a:ext cx="532800" cy="37296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53" name="TextBox 155"/>
              <p:cNvSpPr/>
              <p:nvPr/>
            </p:nvSpPr>
            <p:spPr>
              <a:xfrm>
                <a:off x="2991240" y="307512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54" name="Group 156"/>
            <p:cNvGrpSpPr/>
            <p:nvPr/>
          </p:nvGrpSpPr>
          <p:grpSpPr>
            <a:xfrm>
              <a:off x="5897880" y="2457000"/>
              <a:ext cx="606240" cy="372600"/>
              <a:chOff x="5897880" y="2457000"/>
              <a:chExt cx="606240" cy="372600"/>
            </a:xfrm>
          </p:grpSpPr>
          <p:sp>
            <p:nvSpPr>
              <p:cNvPr id="1855" name="Freeform 84"/>
              <p:cNvSpPr/>
              <p:nvPr/>
            </p:nvSpPr>
            <p:spPr>
              <a:xfrm>
                <a:off x="5897880" y="2457000"/>
                <a:ext cx="532440" cy="372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56" name="TextBox 158"/>
              <p:cNvSpPr/>
              <p:nvPr/>
            </p:nvSpPr>
            <p:spPr>
              <a:xfrm>
                <a:off x="5928120" y="247392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57" name="Group 160"/>
            <p:cNvGrpSpPr/>
            <p:nvPr/>
          </p:nvGrpSpPr>
          <p:grpSpPr>
            <a:xfrm>
              <a:off x="8630640" y="5699520"/>
              <a:ext cx="606240" cy="372600"/>
              <a:chOff x="8630640" y="5699520"/>
              <a:chExt cx="606240" cy="372600"/>
            </a:xfrm>
          </p:grpSpPr>
          <p:sp>
            <p:nvSpPr>
              <p:cNvPr id="1858" name="Freeform 84"/>
              <p:cNvSpPr/>
              <p:nvPr/>
            </p:nvSpPr>
            <p:spPr>
              <a:xfrm>
                <a:off x="8630640" y="5699520"/>
                <a:ext cx="532440" cy="372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59" name="TextBox 162"/>
              <p:cNvSpPr/>
              <p:nvPr/>
            </p:nvSpPr>
            <p:spPr>
              <a:xfrm>
                <a:off x="8660880" y="571644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60" name="Group 163"/>
            <p:cNvGrpSpPr/>
            <p:nvPr/>
          </p:nvGrpSpPr>
          <p:grpSpPr>
            <a:xfrm>
              <a:off x="9379080" y="5121360"/>
              <a:ext cx="606240" cy="372600"/>
              <a:chOff x="9379080" y="5121360"/>
              <a:chExt cx="606240" cy="372600"/>
            </a:xfrm>
          </p:grpSpPr>
          <p:sp>
            <p:nvSpPr>
              <p:cNvPr id="1861" name="Freeform 84"/>
              <p:cNvSpPr/>
              <p:nvPr/>
            </p:nvSpPr>
            <p:spPr>
              <a:xfrm>
                <a:off x="9379080" y="5121360"/>
                <a:ext cx="532440" cy="372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62" name="TextBox 165"/>
              <p:cNvSpPr/>
              <p:nvPr/>
            </p:nvSpPr>
            <p:spPr>
              <a:xfrm>
                <a:off x="9409320" y="513828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63" name="Group 166"/>
            <p:cNvGrpSpPr/>
            <p:nvPr/>
          </p:nvGrpSpPr>
          <p:grpSpPr>
            <a:xfrm>
              <a:off x="9174960" y="4304880"/>
              <a:ext cx="605880" cy="372960"/>
              <a:chOff x="9174960" y="4304880"/>
              <a:chExt cx="605880" cy="372960"/>
            </a:xfrm>
          </p:grpSpPr>
          <p:sp>
            <p:nvSpPr>
              <p:cNvPr id="1864" name="Freeform 84"/>
              <p:cNvSpPr/>
              <p:nvPr/>
            </p:nvSpPr>
            <p:spPr>
              <a:xfrm>
                <a:off x="9174960" y="4304880"/>
                <a:ext cx="532440" cy="37296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65" name="TextBox 168"/>
              <p:cNvSpPr/>
              <p:nvPr/>
            </p:nvSpPr>
            <p:spPr>
              <a:xfrm>
                <a:off x="9204840" y="432180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66" name="Group 169"/>
            <p:cNvGrpSpPr/>
            <p:nvPr/>
          </p:nvGrpSpPr>
          <p:grpSpPr>
            <a:xfrm>
              <a:off x="6635160" y="5914800"/>
              <a:ext cx="605880" cy="372600"/>
              <a:chOff x="6635160" y="5914800"/>
              <a:chExt cx="605880" cy="372600"/>
            </a:xfrm>
          </p:grpSpPr>
          <p:sp>
            <p:nvSpPr>
              <p:cNvPr id="1867" name="Freeform 84"/>
              <p:cNvSpPr/>
              <p:nvPr/>
            </p:nvSpPr>
            <p:spPr>
              <a:xfrm>
                <a:off x="6635160" y="5914800"/>
                <a:ext cx="532440" cy="372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68" name="TextBox 171"/>
              <p:cNvSpPr/>
              <p:nvPr/>
            </p:nvSpPr>
            <p:spPr>
              <a:xfrm>
                <a:off x="6665040" y="593172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69" name="Group 172"/>
            <p:cNvGrpSpPr/>
            <p:nvPr/>
          </p:nvGrpSpPr>
          <p:grpSpPr>
            <a:xfrm>
              <a:off x="5818680" y="6039360"/>
              <a:ext cx="605880" cy="372960"/>
              <a:chOff x="5818680" y="6039360"/>
              <a:chExt cx="605880" cy="372960"/>
            </a:xfrm>
          </p:grpSpPr>
          <p:sp>
            <p:nvSpPr>
              <p:cNvPr id="1870" name="Freeform 84"/>
              <p:cNvSpPr/>
              <p:nvPr/>
            </p:nvSpPr>
            <p:spPr>
              <a:xfrm>
                <a:off x="5818680" y="6039360"/>
                <a:ext cx="532440" cy="37296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71" name="TextBox 174"/>
              <p:cNvSpPr/>
              <p:nvPr/>
            </p:nvSpPr>
            <p:spPr>
              <a:xfrm>
                <a:off x="5848560" y="605628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1872" name="Group 175"/>
            <p:cNvGrpSpPr/>
            <p:nvPr/>
          </p:nvGrpSpPr>
          <p:grpSpPr>
            <a:xfrm>
              <a:off x="4730040" y="5903640"/>
              <a:ext cx="606240" cy="372600"/>
              <a:chOff x="4730040" y="5903640"/>
              <a:chExt cx="606240" cy="372600"/>
            </a:xfrm>
          </p:grpSpPr>
          <p:sp>
            <p:nvSpPr>
              <p:cNvPr id="1873" name="Freeform 84"/>
              <p:cNvSpPr/>
              <p:nvPr/>
            </p:nvSpPr>
            <p:spPr>
              <a:xfrm>
                <a:off x="4730040" y="5903640"/>
                <a:ext cx="532440" cy="3726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1874" name="TextBox 177"/>
              <p:cNvSpPr/>
              <p:nvPr/>
            </p:nvSpPr>
            <p:spPr>
              <a:xfrm>
                <a:off x="4760280" y="5920560"/>
                <a:ext cx="57600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1875" name="TextBox 4"/>
            <p:cNvSpPr/>
            <p:nvPr/>
          </p:nvSpPr>
          <p:spPr>
            <a:xfrm rot="1053000">
              <a:off x="6847560" y="2388240"/>
              <a:ext cx="5346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876" name="TextBox 179"/>
            <p:cNvSpPr/>
            <p:nvPr/>
          </p:nvSpPr>
          <p:spPr>
            <a:xfrm rot="2827800">
              <a:off x="8877600" y="3697200"/>
              <a:ext cx="53460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877" name="TextBox 180"/>
            <p:cNvSpPr/>
            <p:nvPr/>
          </p:nvSpPr>
          <p:spPr>
            <a:xfrm rot="9847800">
              <a:off x="7700760" y="589932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878" name="TextBox 181"/>
            <p:cNvSpPr/>
            <p:nvPr/>
          </p:nvSpPr>
          <p:spPr>
            <a:xfrm rot="11652600">
              <a:off x="3813480" y="581328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879" name="TextBox 182"/>
            <p:cNvSpPr/>
            <p:nvPr/>
          </p:nvSpPr>
          <p:spPr>
            <a:xfrm rot="16607400">
              <a:off x="2415960" y="378072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1880" name="TextBox 183"/>
            <p:cNvSpPr/>
            <p:nvPr/>
          </p:nvSpPr>
          <p:spPr>
            <a:xfrm rot="20584200">
              <a:off x="4349520" y="2343600"/>
              <a:ext cx="5346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grpSp>
      <p:sp>
        <p:nvSpPr>
          <p:cNvPr id="1881" name="Rectangle 3"/>
          <p:cNvSpPr/>
          <p:nvPr/>
        </p:nvSpPr>
        <p:spPr>
          <a:xfrm>
            <a:off x="1988280" y="1113480"/>
            <a:ext cx="8203320" cy="672480"/>
          </a:xfrm>
          <a:prstGeom prst="rect">
            <a:avLst/>
          </a:prstGeom>
          <a:noFill/>
          <a:ln w="0">
            <a:noFill/>
          </a:ln>
        </p:spPr>
        <p:style>
          <a:lnRef idx="0"/>
          <a:fillRef idx="0"/>
          <a:effectRef idx="0"/>
          <a:fontRef idx="minor"/>
        </p:style>
        <p:txBody>
          <a:bodyPr lIns="90000" rIns="90000" tIns="45000" bIns="45000" anchor="t">
            <a:noAutofit/>
          </a:bodyPr>
          <a:p>
            <a:pPr>
              <a:lnSpc>
                <a:spcPct val="85000"/>
              </a:lnSpc>
              <a:spcBef>
                <a:spcPts val="479"/>
              </a:spcBef>
              <a:buNone/>
            </a:pPr>
            <a:r>
              <a:rPr b="0" i="1" lang="en-US" sz="2400" spc="-1" strike="noStrike">
                <a:solidFill>
                  <a:srgbClr val="000000"/>
                </a:solidFill>
                <a:latin typeface="Arial Unicode MS"/>
                <a:ea typeface="Arial Unicode MS"/>
              </a:rPr>
              <a:t>Option: connect each access ISP to one global transit ISP? </a:t>
            </a:r>
            <a:endParaRPr b="0" lang="en-US" sz="2400" spc="-1" strike="noStrike">
              <a:latin typeface="Arial"/>
            </a:endParaRPr>
          </a:p>
          <a:p>
            <a:pPr>
              <a:lnSpc>
                <a:spcPct val="85000"/>
              </a:lnSpc>
              <a:spcBef>
                <a:spcPts val="479"/>
              </a:spcBef>
              <a:buNone/>
            </a:pPr>
            <a:r>
              <a:rPr b="0" i="1" lang="en-US" sz="2400" spc="-1" strike="noStrike">
                <a:solidFill>
                  <a:srgbClr val="000000"/>
                </a:solidFill>
                <a:latin typeface="Arial Unicode MS"/>
                <a:ea typeface="Arial Unicode MS"/>
              </a:rPr>
              <a:t>Customer and provider ISPs have economic agreement.</a:t>
            </a:r>
            <a:endParaRPr b="0" lang="en-US" sz="2400" spc="-1" strike="noStrike">
              <a:latin typeface="Arial"/>
            </a:endParaRPr>
          </a:p>
        </p:txBody>
      </p:sp>
      <p:sp>
        <p:nvSpPr>
          <p:cNvPr id="1882" name="Oval 3"/>
          <p:cNvSpPr/>
          <p:nvPr/>
        </p:nvSpPr>
        <p:spPr>
          <a:xfrm>
            <a:off x="4240080" y="3192480"/>
            <a:ext cx="3709440" cy="1861560"/>
          </a:xfrm>
          <a:prstGeom prst="ellipse">
            <a:avLst/>
          </a:prstGeom>
          <a:solidFill>
            <a:schemeClr val="accent1"/>
          </a:solidFill>
          <a:ln w="9525">
            <a:solidFill>
              <a:srgbClr val="000000"/>
            </a:solidFill>
            <a:round/>
          </a:ln>
        </p:spPr>
        <p:style>
          <a:lnRef idx="0"/>
          <a:fillRef idx="0"/>
          <a:effectRef idx="0"/>
          <a:fontRef idx="minor"/>
        </p:style>
      </p:sp>
      <p:sp>
        <p:nvSpPr>
          <p:cNvPr id="1883" name="Straight Connector 10"/>
          <p:cNvSpPr/>
          <p:nvPr/>
        </p:nvSpPr>
        <p:spPr>
          <a:xfrm>
            <a:off x="5546520" y="3520800"/>
            <a:ext cx="1224000" cy="96840"/>
          </a:xfrm>
          <a:prstGeom prst="line">
            <a:avLst/>
          </a:prstGeom>
          <a:ln w="15875">
            <a:solidFill>
              <a:srgbClr val="000000"/>
            </a:solidFill>
            <a:round/>
          </a:ln>
        </p:spPr>
        <p:style>
          <a:lnRef idx="0"/>
          <a:fillRef idx="0"/>
          <a:effectRef idx="0"/>
          <a:fontRef idx="minor"/>
        </p:style>
      </p:sp>
      <p:sp>
        <p:nvSpPr>
          <p:cNvPr id="1884" name="Straight Connector 297"/>
          <p:cNvSpPr/>
          <p:nvPr/>
        </p:nvSpPr>
        <p:spPr>
          <a:xfrm>
            <a:off x="6180120" y="3924000"/>
            <a:ext cx="139680" cy="112680"/>
          </a:xfrm>
          <a:prstGeom prst="line">
            <a:avLst/>
          </a:prstGeom>
          <a:ln w="15875">
            <a:solidFill>
              <a:srgbClr val="000000"/>
            </a:solidFill>
            <a:round/>
          </a:ln>
        </p:spPr>
        <p:style>
          <a:lnRef idx="0"/>
          <a:fillRef idx="0"/>
          <a:effectRef idx="0"/>
          <a:fontRef idx="minor"/>
        </p:style>
      </p:sp>
      <p:sp>
        <p:nvSpPr>
          <p:cNvPr id="1885" name="Straight Connector 298"/>
          <p:cNvSpPr/>
          <p:nvPr/>
        </p:nvSpPr>
        <p:spPr>
          <a:xfrm flipV="1">
            <a:off x="5949720" y="4200480"/>
            <a:ext cx="281160" cy="61920"/>
          </a:xfrm>
          <a:prstGeom prst="line">
            <a:avLst/>
          </a:prstGeom>
          <a:ln w="15875">
            <a:solidFill>
              <a:srgbClr val="000000"/>
            </a:solidFill>
            <a:round/>
          </a:ln>
        </p:spPr>
        <p:style>
          <a:lnRef idx="0"/>
          <a:fillRef idx="0"/>
          <a:effectRef idx="0"/>
          <a:fontRef idx="minor"/>
        </p:style>
      </p:sp>
      <p:sp>
        <p:nvSpPr>
          <p:cNvPr id="1886" name="Straight Connector 299"/>
          <p:cNvSpPr/>
          <p:nvPr/>
        </p:nvSpPr>
        <p:spPr>
          <a:xfrm flipV="1">
            <a:off x="5607000" y="3962160"/>
            <a:ext cx="223560" cy="149400"/>
          </a:xfrm>
          <a:prstGeom prst="line">
            <a:avLst/>
          </a:prstGeom>
          <a:ln w="15875">
            <a:solidFill>
              <a:srgbClr val="000000"/>
            </a:solidFill>
            <a:round/>
          </a:ln>
        </p:spPr>
        <p:style>
          <a:lnRef idx="0"/>
          <a:fillRef idx="0"/>
          <a:effectRef idx="0"/>
          <a:fontRef idx="minor"/>
        </p:style>
      </p:sp>
      <p:sp>
        <p:nvSpPr>
          <p:cNvPr id="1887" name="Straight Connector 300"/>
          <p:cNvSpPr/>
          <p:nvPr/>
        </p:nvSpPr>
        <p:spPr>
          <a:xfrm flipV="1">
            <a:off x="5246640" y="4367160"/>
            <a:ext cx="237960" cy="133200"/>
          </a:xfrm>
          <a:prstGeom prst="line">
            <a:avLst/>
          </a:prstGeom>
          <a:ln w="15875">
            <a:solidFill>
              <a:srgbClr val="000000"/>
            </a:solidFill>
            <a:round/>
          </a:ln>
        </p:spPr>
        <p:style>
          <a:lnRef idx="0"/>
          <a:fillRef idx="0"/>
          <a:effectRef idx="0"/>
          <a:fontRef idx="minor"/>
        </p:style>
      </p:sp>
      <p:sp>
        <p:nvSpPr>
          <p:cNvPr id="1888" name="Straight Connector 301"/>
          <p:cNvSpPr/>
          <p:nvPr/>
        </p:nvSpPr>
        <p:spPr>
          <a:xfrm flipV="1">
            <a:off x="6198840" y="4267080"/>
            <a:ext cx="292320" cy="342720"/>
          </a:xfrm>
          <a:prstGeom prst="line">
            <a:avLst/>
          </a:prstGeom>
          <a:ln w="15875">
            <a:solidFill>
              <a:srgbClr val="000000"/>
            </a:solidFill>
            <a:round/>
          </a:ln>
        </p:spPr>
        <p:style>
          <a:lnRef idx="0"/>
          <a:fillRef idx="0"/>
          <a:effectRef idx="0"/>
          <a:fontRef idx="minor"/>
        </p:style>
      </p:sp>
      <p:sp>
        <p:nvSpPr>
          <p:cNvPr id="1889" name="Straight Connector 302"/>
          <p:cNvSpPr/>
          <p:nvPr/>
        </p:nvSpPr>
        <p:spPr>
          <a:xfrm flipH="1" flipV="1">
            <a:off x="6767280" y="4248000"/>
            <a:ext cx="412920" cy="168120"/>
          </a:xfrm>
          <a:prstGeom prst="line">
            <a:avLst/>
          </a:prstGeom>
          <a:ln w="15875">
            <a:solidFill>
              <a:srgbClr val="000000"/>
            </a:solidFill>
            <a:round/>
          </a:ln>
        </p:spPr>
        <p:style>
          <a:lnRef idx="0"/>
          <a:fillRef idx="0"/>
          <a:effectRef idx="0"/>
          <a:fontRef idx="minor"/>
        </p:style>
      </p:sp>
      <p:sp>
        <p:nvSpPr>
          <p:cNvPr id="1890" name="Straight Connector 303"/>
          <p:cNvSpPr/>
          <p:nvPr/>
        </p:nvSpPr>
        <p:spPr>
          <a:xfrm flipV="1">
            <a:off x="6751440" y="3776400"/>
            <a:ext cx="328680" cy="266760"/>
          </a:xfrm>
          <a:prstGeom prst="line">
            <a:avLst/>
          </a:prstGeom>
          <a:ln w="15875">
            <a:solidFill>
              <a:srgbClr val="000000"/>
            </a:solidFill>
            <a:round/>
          </a:ln>
        </p:spPr>
        <p:style>
          <a:lnRef idx="0"/>
          <a:fillRef idx="0"/>
          <a:effectRef idx="0"/>
          <a:fontRef idx="minor"/>
        </p:style>
      </p:sp>
      <p:sp>
        <p:nvSpPr>
          <p:cNvPr id="1891" name="Straight Connector 304"/>
          <p:cNvSpPr/>
          <p:nvPr/>
        </p:nvSpPr>
        <p:spPr>
          <a:xfrm flipH="1" flipV="1">
            <a:off x="5547960" y="3600360"/>
            <a:ext cx="262080" cy="118800"/>
          </a:xfrm>
          <a:prstGeom prst="line">
            <a:avLst/>
          </a:prstGeom>
          <a:ln w="15875">
            <a:solidFill>
              <a:srgbClr val="000000"/>
            </a:solidFill>
            <a:round/>
          </a:ln>
        </p:spPr>
        <p:style>
          <a:lnRef idx="0"/>
          <a:fillRef idx="0"/>
          <a:effectRef idx="0"/>
          <a:fontRef idx="minor"/>
        </p:style>
      </p:sp>
      <p:sp>
        <p:nvSpPr>
          <p:cNvPr id="1892" name="TextBox 39958"/>
          <p:cNvSpPr/>
          <p:nvPr/>
        </p:nvSpPr>
        <p:spPr>
          <a:xfrm>
            <a:off x="4419720" y="3584520"/>
            <a:ext cx="991440" cy="82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global</a:t>
            </a:r>
            <a:br>
              <a:rPr sz="2400"/>
            </a:br>
            <a:r>
              <a:rPr b="0" i="1" lang="en-US" sz="2400" spc="-1" strike="noStrike">
                <a:solidFill>
                  <a:srgbClr val="000000"/>
                </a:solidFill>
                <a:latin typeface="Arial"/>
                <a:ea typeface="ＭＳ Ｐゴシック"/>
              </a:rPr>
              <a:t>ISP</a:t>
            </a:r>
            <a:endParaRPr b="0" lang="en-US" sz="2400" spc="-1" strike="noStrike">
              <a:latin typeface="Arial"/>
            </a:endParaRPr>
          </a:p>
        </p:txBody>
      </p:sp>
      <p:grpSp>
        <p:nvGrpSpPr>
          <p:cNvPr id="1893" name="Group 347"/>
          <p:cNvGrpSpPr/>
          <p:nvPr/>
        </p:nvGrpSpPr>
        <p:grpSpPr>
          <a:xfrm>
            <a:off x="6186240" y="3993840"/>
            <a:ext cx="611280" cy="297720"/>
            <a:chOff x="6186240" y="3993840"/>
            <a:chExt cx="611280" cy="297720"/>
          </a:xfrm>
        </p:grpSpPr>
        <p:sp>
          <p:nvSpPr>
            <p:cNvPr id="1894" name="Oval 194"/>
            <p:cNvSpPr/>
            <p:nvPr/>
          </p:nvSpPr>
          <p:spPr>
            <a:xfrm flipV="1">
              <a:off x="6188040" y="4074120"/>
              <a:ext cx="608760" cy="21708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895" name="Rectangle 195"/>
            <p:cNvSpPr/>
            <p:nvPr/>
          </p:nvSpPr>
          <p:spPr>
            <a:xfrm>
              <a:off x="6186600" y="4105440"/>
              <a:ext cx="610560" cy="7848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96" name="Oval 196"/>
            <p:cNvSpPr/>
            <p:nvPr/>
          </p:nvSpPr>
          <p:spPr>
            <a:xfrm flipV="1">
              <a:off x="6186600" y="3993480"/>
              <a:ext cx="608760" cy="21708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897" name="Freeform 197"/>
            <p:cNvSpPr/>
            <p:nvPr/>
          </p:nvSpPr>
          <p:spPr>
            <a:xfrm>
              <a:off x="6342120" y="4060800"/>
              <a:ext cx="297720" cy="1087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98" name="Freeform 198"/>
            <p:cNvSpPr/>
            <p:nvPr/>
          </p:nvSpPr>
          <p:spPr>
            <a:xfrm>
              <a:off x="6311880" y="4032720"/>
              <a:ext cx="358200" cy="75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899" name="Freeform 199"/>
            <p:cNvSpPr/>
            <p:nvPr/>
          </p:nvSpPr>
          <p:spPr>
            <a:xfrm>
              <a:off x="6546960" y="4097520"/>
              <a:ext cx="131400" cy="655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00" name="Freeform 200"/>
            <p:cNvSpPr/>
            <p:nvPr/>
          </p:nvSpPr>
          <p:spPr>
            <a:xfrm>
              <a:off x="6305040" y="4098960"/>
              <a:ext cx="129600" cy="655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01" name="Straight Connector 201"/>
            <p:cNvSpPr/>
            <p:nvPr/>
          </p:nvSpPr>
          <p:spPr>
            <a:xfrm flipH="1" flipV="1">
              <a:off x="6186240" y="4103640"/>
              <a:ext cx="1800" cy="83880"/>
            </a:xfrm>
            <a:prstGeom prst="line">
              <a:avLst/>
            </a:prstGeom>
            <a:ln w="6350">
              <a:solidFill>
                <a:srgbClr val="000000"/>
              </a:solidFill>
              <a:round/>
            </a:ln>
          </p:spPr>
          <p:style>
            <a:lnRef idx="0"/>
            <a:fillRef idx="0"/>
            <a:effectRef idx="0"/>
            <a:fontRef idx="minor"/>
          </p:style>
        </p:sp>
        <p:sp>
          <p:nvSpPr>
            <p:cNvPr id="1902" name="Straight Connector 202"/>
            <p:cNvSpPr/>
            <p:nvPr/>
          </p:nvSpPr>
          <p:spPr>
            <a:xfrm flipH="1" flipV="1">
              <a:off x="6795720" y="4102200"/>
              <a:ext cx="1800" cy="83880"/>
            </a:xfrm>
            <a:prstGeom prst="line">
              <a:avLst/>
            </a:prstGeom>
            <a:ln w="6350">
              <a:solidFill>
                <a:srgbClr val="000000"/>
              </a:solidFill>
              <a:round/>
            </a:ln>
          </p:spPr>
          <p:style>
            <a:lnRef idx="0"/>
            <a:fillRef idx="0"/>
            <a:effectRef idx="0"/>
            <a:fontRef idx="minor"/>
          </p:style>
        </p:sp>
      </p:grpSp>
      <p:grpSp>
        <p:nvGrpSpPr>
          <p:cNvPr id="1903" name="Group 347"/>
          <p:cNvGrpSpPr/>
          <p:nvPr/>
        </p:nvGrpSpPr>
        <p:grpSpPr>
          <a:xfrm>
            <a:off x="5632200" y="3693240"/>
            <a:ext cx="609840" cy="296280"/>
            <a:chOff x="5632200" y="3693240"/>
            <a:chExt cx="609840" cy="296280"/>
          </a:xfrm>
        </p:grpSpPr>
        <p:sp>
          <p:nvSpPr>
            <p:cNvPr id="1904" name="Oval 204"/>
            <p:cNvSpPr/>
            <p:nvPr/>
          </p:nvSpPr>
          <p:spPr>
            <a:xfrm flipV="1">
              <a:off x="5634000" y="3773520"/>
              <a:ext cx="607320" cy="2160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05" name="Rectangle 205"/>
            <p:cNvSpPr/>
            <p:nvPr/>
          </p:nvSpPr>
          <p:spPr>
            <a:xfrm>
              <a:off x="5632560" y="3805200"/>
              <a:ext cx="608760" cy="770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06" name="Oval 206"/>
            <p:cNvSpPr/>
            <p:nvPr/>
          </p:nvSpPr>
          <p:spPr>
            <a:xfrm flipV="1">
              <a:off x="5632560" y="3693240"/>
              <a:ext cx="607320" cy="2160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07" name="Freeform 207"/>
            <p:cNvSpPr/>
            <p:nvPr/>
          </p:nvSpPr>
          <p:spPr>
            <a:xfrm>
              <a:off x="5788080" y="3759120"/>
              <a:ext cx="296280" cy="1087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08" name="Freeform 208"/>
            <p:cNvSpPr/>
            <p:nvPr/>
          </p:nvSpPr>
          <p:spPr>
            <a:xfrm>
              <a:off x="5757480" y="3732480"/>
              <a:ext cx="357120" cy="745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09" name="Freeform 209"/>
            <p:cNvSpPr/>
            <p:nvPr/>
          </p:nvSpPr>
          <p:spPr>
            <a:xfrm>
              <a:off x="5992200" y="3796920"/>
              <a:ext cx="131040" cy="6516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10" name="Freeform 210"/>
            <p:cNvSpPr/>
            <p:nvPr/>
          </p:nvSpPr>
          <p:spPr>
            <a:xfrm>
              <a:off x="5750640" y="3798360"/>
              <a:ext cx="129240" cy="6516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11" name="Straight Connector 211"/>
            <p:cNvSpPr/>
            <p:nvPr/>
          </p:nvSpPr>
          <p:spPr>
            <a:xfrm flipH="1" flipV="1">
              <a:off x="5632200" y="3803040"/>
              <a:ext cx="1800" cy="83520"/>
            </a:xfrm>
            <a:prstGeom prst="line">
              <a:avLst/>
            </a:prstGeom>
            <a:ln w="6350">
              <a:solidFill>
                <a:srgbClr val="000000"/>
              </a:solidFill>
              <a:round/>
            </a:ln>
          </p:spPr>
          <p:style>
            <a:lnRef idx="0"/>
            <a:fillRef idx="0"/>
            <a:effectRef idx="0"/>
            <a:fontRef idx="minor"/>
          </p:style>
        </p:sp>
        <p:sp>
          <p:nvSpPr>
            <p:cNvPr id="1912" name="Straight Connector 212"/>
            <p:cNvSpPr/>
            <p:nvPr/>
          </p:nvSpPr>
          <p:spPr>
            <a:xfrm flipH="1" flipV="1">
              <a:off x="6240240" y="3801600"/>
              <a:ext cx="1800" cy="83160"/>
            </a:xfrm>
            <a:prstGeom prst="line">
              <a:avLst/>
            </a:prstGeom>
            <a:ln w="6350">
              <a:solidFill>
                <a:srgbClr val="000000"/>
              </a:solidFill>
              <a:round/>
            </a:ln>
          </p:spPr>
          <p:style>
            <a:lnRef idx="0"/>
            <a:fillRef idx="0"/>
            <a:effectRef idx="0"/>
            <a:fontRef idx="minor"/>
          </p:style>
        </p:sp>
      </p:grpSp>
      <p:grpSp>
        <p:nvGrpSpPr>
          <p:cNvPr id="1913" name="Group 347"/>
          <p:cNvGrpSpPr/>
          <p:nvPr/>
        </p:nvGrpSpPr>
        <p:grpSpPr>
          <a:xfrm>
            <a:off x="5371920" y="4106520"/>
            <a:ext cx="611280" cy="297720"/>
            <a:chOff x="5371920" y="4106520"/>
            <a:chExt cx="611280" cy="297720"/>
          </a:xfrm>
        </p:grpSpPr>
        <p:sp>
          <p:nvSpPr>
            <p:cNvPr id="1914" name="Oval 214"/>
            <p:cNvSpPr/>
            <p:nvPr/>
          </p:nvSpPr>
          <p:spPr>
            <a:xfrm flipV="1">
              <a:off x="5373720" y="4186800"/>
              <a:ext cx="608760" cy="21708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15" name="Rectangle 215"/>
            <p:cNvSpPr/>
            <p:nvPr/>
          </p:nvSpPr>
          <p:spPr>
            <a:xfrm>
              <a:off x="5372280" y="4218120"/>
              <a:ext cx="610560" cy="7848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16" name="Oval 216"/>
            <p:cNvSpPr/>
            <p:nvPr/>
          </p:nvSpPr>
          <p:spPr>
            <a:xfrm flipV="1">
              <a:off x="5372280" y="4106160"/>
              <a:ext cx="608760" cy="21708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17" name="Freeform 217"/>
            <p:cNvSpPr/>
            <p:nvPr/>
          </p:nvSpPr>
          <p:spPr>
            <a:xfrm>
              <a:off x="5527800" y="4173480"/>
              <a:ext cx="297720" cy="1087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18" name="Freeform 218"/>
            <p:cNvSpPr/>
            <p:nvPr/>
          </p:nvSpPr>
          <p:spPr>
            <a:xfrm>
              <a:off x="5497560" y="4145760"/>
              <a:ext cx="358200" cy="75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19" name="Freeform 219"/>
            <p:cNvSpPr/>
            <p:nvPr/>
          </p:nvSpPr>
          <p:spPr>
            <a:xfrm>
              <a:off x="5732640" y="4210200"/>
              <a:ext cx="131400" cy="655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20" name="Freeform 220"/>
            <p:cNvSpPr/>
            <p:nvPr/>
          </p:nvSpPr>
          <p:spPr>
            <a:xfrm>
              <a:off x="5490720" y="4211640"/>
              <a:ext cx="129600" cy="655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21" name="Straight Connector 221"/>
            <p:cNvSpPr/>
            <p:nvPr/>
          </p:nvSpPr>
          <p:spPr>
            <a:xfrm flipH="1" flipV="1">
              <a:off x="5371920" y="4216320"/>
              <a:ext cx="1800" cy="83880"/>
            </a:xfrm>
            <a:prstGeom prst="line">
              <a:avLst/>
            </a:prstGeom>
            <a:ln w="6350">
              <a:solidFill>
                <a:srgbClr val="000000"/>
              </a:solidFill>
              <a:round/>
            </a:ln>
          </p:spPr>
          <p:style>
            <a:lnRef idx="0"/>
            <a:fillRef idx="0"/>
            <a:effectRef idx="0"/>
            <a:fontRef idx="minor"/>
          </p:style>
        </p:sp>
        <p:sp>
          <p:nvSpPr>
            <p:cNvPr id="1922" name="Straight Connector 222"/>
            <p:cNvSpPr/>
            <p:nvPr/>
          </p:nvSpPr>
          <p:spPr>
            <a:xfrm flipH="1" flipV="1">
              <a:off x="5981400" y="4214880"/>
              <a:ext cx="1800" cy="83880"/>
            </a:xfrm>
            <a:prstGeom prst="line">
              <a:avLst/>
            </a:prstGeom>
            <a:ln w="6350">
              <a:solidFill>
                <a:srgbClr val="000000"/>
              </a:solidFill>
              <a:round/>
            </a:ln>
          </p:spPr>
          <p:style>
            <a:lnRef idx="0"/>
            <a:fillRef idx="0"/>
            <a:effectRef idx="0"/>
            <a:fontRef idx="minor"/>
          </p:style>
        </p:sp>
      </p:grpSp>
      <p:sp>
        <p:nvSpPr>
          <p:cNvPr id="1923" name="Straight Connector 307"/>
          <p:cNvSpPr/>
          <p:nvPr/>
        </p:nvSpPr>
        <p:spPr>
          <a:xfrm>
            <a:off x="2690640" y="4260600"/>
            <a:ext cx="1971720" cy="211320"/>
          </a:xfrm>
          <a:prstGeom prst="line">
            <a:avLst/>
          </a:prstGeom>
          <a:ln w="9525">
            <a:solidFill>
              <a:srgbClr val="000000"/>
            </a:solidFill>
            <a:round/>
          </a:ln>
        </p:spPr>
        <p:style>
          <a:lnRef idx="0"/>
          <a:fillRef idx="0"/>
          <a:effectRef idx="0"/>
          <a:fontRef idx="minor"/>
        </p:style>
      </p:sp>
      <p:sp>
        <p:nvSpPr>
          <p:cNvPr id="1924" name="Straight Connector 308"/>
          <p:cNvSpPr/>
          <p:nvPr/>
        </p:nvSpPr>
        <p:spPr>
          <a:xfrm flipV="1">
            <a:off x="2917800" y="4573440"/>
            <a:ext cx="1744560" cy="411120"/>
          </a:xfrm>
          <a:prstGeom prst="line">
            <a:avLst/>
          </a:prstGeom>
          <a:ln w="9525">
            <a:solidFill>
              <a:srgbClr val="000000"/>
            </a:solidFill>
            <a:round/>
          </a:ln>
        </p:spPr>
        <p:style>
          <a:lnRef idx="0"/>
          <a:fillRef idx="0"/>
          <a:effectRef idx="0"/>
          <a:fontRef idx="minor"/>
        </p:style>
      </p:sp>
      <p:sp>
        <p:nvSpPr>
          <p:cNvPr id="1925" name="Straight Connector 309"/>
          <p:cNvSpPr/>
          <p:nvPr/>
        </p:nvSpPr>
        <p:spPr>
          <a:xfrm flipV="1">
            <a:off x="3321000" y="4622760"/>
            <a:ext cx="1431720" cy="755640"/>
          </a:xfrm>
          <a:prstGeom prst="line">
            <a:avLst/>
          </a:prstGeom>
          <a:ln w="9525">
            <a:solidFill>
              <a:srgbClr val="000000"/>
            </a:solidFill>
            <a:round/>
          </a:ln>
        </p:spPr>
        <p:style>
          <a:lnRef idx="0"/>
          <a:fillRef idx="0"/>
          <a:effectRef idx="0"/>
          <a:fontRef idx="minor"/>
        </p:style>
      </p:sp>
      <p:grpSp>
        <p:nvGrpSpPr>
          <p:cNvPr id="1926" name="Group 347"/>
          <p:cNvGrpSpPr/>
          <p:nvPr/>
        </p:nvGrpSpPr>
        <p:grpSpPr>
          <a:xfrm>
            <a:off x="4636800" y="4390560"/>
            <a:ext cx="611280" cy="297720"/>
            <a:chOff x="4636800" y="4390560"/>
            <a:chExt cx="611280" cy="297720"/>
          </a:xfrm>
        </p:grpSpPr>
        <p:sp>
          <p:nvSpPr>
            <p:cNvPr id="1927" name="Oval 234"/>
            <p:cNvSpPr/>
            <p:nvPr/>
          </p:nvSpPr>
          <p:spPr>
            <a:xfrm flipV="1">
              <a:off x="4638960" y="4470840"/>
              <a:ext cx="608760" cy="21708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28" name="Rectangle 235"/>
            <p:cNvSpPr/>
            <p:nvPr/>
          </p:nvSpPr>
          <p:spPr>
            <a:xfrm>
              <a:off x="4637160" y="4502160"/>
              <a:ext cx="610560" cy="7848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29" name="Oval 236"/>
            <p:cNvSpPr/>
            <p:nvPr/>
          </p:nvSpPr>
          <p:spPr>
            <a:xfrm flipV="1">
              <a:off x="4637160" y="4390200"/>
              <a:ext cx="608760" cy="21708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30" name="Freeform 237"/>
            <p:cNvSpPr/>
            <p:nvPr/>
          </p:nvSpPr>
          <p:spPr>
            <a:xfrm>
              <a:off x="4792680" y="4457880"/>
              <a:ext cx="297720" cy="1087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31" name="Freeform 238"/>
            <p:cNvSpPr/>
            <p:nvPr/>
          </p:nvSpPr>
          <p:spPr>
            <a:xfrm>
              <a:off x="4762440" y="4429800"/>
              <a:ext cx="358200" cy="75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32" name="Freeform 239"/>
            <p:cNvSpPr/>
            <p:nvPr/>
          </p:nvSpPr>
          <p:spPr>
            <a:xfrm>
              <a:off x="4997520" y="4494240"/>
              <a:ext cx="131400" cy="655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33" name="Freeform 240"/>
            <p:cNvSpPr/>
            <p:nvPr/>
          </p:nvSpPr>
          <p:spPr>
            <a:xfrm>
              <a:off x="4755600" y="4496040"/>
              <a:ext cx="129600" cy="655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34" name="Straight Connector 241"/>
            <p:cNvSpPr/>
            <p:nvPr/>
          </p:nvSpPr>
          <p:spPr>
            <a:xfrm flipH="1" flipV="1">
              <a:off x="4636800" y="4500720"/>
              <a:ext cx="1800" cy="83880"/>
            </a:xfrm>
            <a:prstGeom prst="line">
              <a:avLst/>
            </a:prstGeom>
            <a:ln w="6350">
              <a:solidFill>
                <a:srgbClr val="000000"/>
              </a:solidFill>
              <a:round/>
            </a:ln>
          </p:spPr>
          <p:style>
            <a:lnRef idx="0"/>
            <a:fillRef idx="0"/>
            <a:effectRef idx="0"/>
            <a:fontRef idx="minor"/>
          </p:style>
        </p:sp>
        <p:sp>
          <p:nvSpPr>
            <p:cNvPr id="1935" name="Straight Connector 242"/>
            <p:cNvSpPr/>
            <p:nvPr/>
          </p:nvSpPr>
          <p:spPr>
            <a:xfrm flipH="1" flipV="1">
              <a:off x="5246280" y="4498920"/>
              <a:ext cx="1800" cy="83880"/>
            </a:xfrm>
            <a:prstGeom prst="line">
              <a:avLst/>
            </a:prstGeom>
            <a:ln w="6350">
              <a:solidFill>
                <a:srgbClr val="000000"/>
              </a:solidFill>
              <a:round/>
            </a:ln>
          </p:spPr>
          <p:style>
            <a:lnRef idx="0"/>
            <a:fillRef idx="0"/>
            <a:effectRef idx="0"/>
            <a:fontRef idx="minor"/>
          </p:style>
        </p:sp>
      </p:grpSp>
      <p:sp>
        <p:nvSpPr>
          <p:cNvPr id="1936" name="Straight Connector 310"/>
          <p:cNvSpPr/>
          <p:nvPr/>
        </p:nvSpPr>
        <p:spPr>
          <a:xfrm flipV="1">
            <a:off x="4913280" y="4643280"/>
            <a:ext cx="56880" cy="1211400"/>
          </a:xfrm>
          <a:prstGeom prst="line">
            <a:avLst/>
          </a:prstGeom>
          <a:ln w="9525">
            <a:solidFill>
              <a:srgbClr val="000000"/>
            </a:solidFill>
            <a:round/>
          </a:ln>
        </p:spPr>
        <p:style>
          <a:lnRef idx="0"/>
          <a:fillRef idx="0"/>
          <a:effectRef idx="0"/>
          <a:fontRef idx="minor"/>
        </p:style>
      </p:sp>
      <p:sp>
        <p:nvSpPr>
          <p:cNvPr id="1937" name="Straight Connector 311"/>
          <p:cNvSpPr/>
          <p:nvPr/>
        </p:nvSpPr>
        <p:spPr>
          <a:xfrm flipV="1">
            <a:off x="6140160" y="4871880"/>
            <a:ext cx="6480" cy="1135080"/>
          </a:xfrm>
          <a:prstGeom prst="line">
            <a:avLst/>
          </a:prstGeom>
          <a:ln w="9525">
            <a:solidFill>
              <a:srgbClr val="000000"/>
            </a:solidFill>
            <a:round/>
          </a:ln>
        </p:spPr>
        <p:style>
          <a:lnRef idx="0"/>
          <a:fillRef idx="0"/>
          <a:effectRef idx="0"/>
          <a:fontRef idx="minor"/>
        </p:style>
      </p:sp>
      <p:sp>
        <p:nvSpPr>
          <p:cNvPr id="1938" name="Straight Connector 312"/>
          <p:cNvSpPr/>
          <p:nvPr/>
        </p:nvSpPr>
        <p:spPr>
          <a:xfrm flipH="1" flipV="1">
            <a:off x="6448320" y="4821120"/>
            <a:ext cx="506160" cy="1058760"/>
          </a:xfrm>
          <a:prstGeom prst="line">
            <a:avLst/>
          </a:prstGeom>
          <a:ln w="9525">
            <a:solidFill>
              <a:srgbClr val="000000"/>
            </a:solidFill>
            <a:round/>
          </a:ln>
        </p:spPr>
        <p:style>
          <a:lnRef idx="0"/>
          <a:fillRef idx="0"/>
          <a:effectRef idx="0"/>
          <a:fontRef idx="minor"/>
        </p:style>
      </p:sp>
      <p:grpSp>
        <p:nvGrpSpPr>
          <p:cNvPr id="1939" name="Group 347"/>
          <p:cNvGrpSpPr/>
          <p:nvPr/>
        </p:nvGrpSpPr>
        <p:grpSpPr>
          <a:xfrm>
            <a:off x="5956200" y="4585680"/>
            <a:ext cx="611280" cy="296280"/>
            <a:chOff x="5956200" y="4585680"/>
            <a:chExt cx="611280" cy="296280"/>
          </a:xfrm>
        </p:grpSpPr>
        <p:sp>
          <p:nvSpPr>
            <p:cNvPr id="1940" name="Oval 224"/>
            <p:cNvSpPr/>
            <p:nvPr/>
          </p:nvSpPr>
          <p:spPr>
            <a:xfrm flipV="1">
              <a:off x="5958000" y="4665960"/>
              <a:ext cx="608760" cy="2160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41" name="Rectangle 225"/>
            <p:cNvSpPr/>
            <p:nvPr/>
          </p:nvSpPr>
          <p:spPr>
            <a:xfrm>
              <a:off x="5956200" y="4697280"/>
              <a:ext cx="610560" cy="770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42" name="Oval 226"/>
            <p:cNvSpPr/>
            <p:nvPr/>
          </p:nvSpPr>
          <p:spPr>
            <a:xfrm flipV="1">
              <a:off x="5956200" y="4585680"/>
              <a:ext cx="608760" cy="2160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43" name="Freeform 227"/>
            <p:cNvSpPr/>
            <p:nvPr/>
          </p:nvSpPr>
          <p:spPr>
            <a:xfrm>
              <a:off x="6111720" y="4651200"/>
              <a:ext cx="297720" cy="1087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44" name="Freeform 228"/>
            <p:cNvSpPr/>
            <p:nvPr/>
          </p:nvSpPr>
          <p:spPr>
            <a:xfrm>
              <a:off x="6081480" y="4624920"/>
              <a:ext cx="358200" cy="745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45" name="Freeform 229"/>
            <p:cNvSpPr/>
            <p:nvPr/>
          </p:nvSpPr>
          <p:spPr>
            <a:xfrm>
              <a:off x="6316920" y="4689000"/>
              <a:ext cx="131400" cy="6516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46" name="Freeform 230"/>
            <p:cNvSpPr/>
            <p:nvPr/>
          </p:nvSpPr>
          <p:spPr>
            <a:xfrm>
              <a:off x="6074640" y="4690440"/>
              <a:ext cx="129600" cy="6516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47" name="Straight Connector 231"/>
            <p:cNvSpPr/>
            <p:nvPr/>
          </p:nvSpPr>
          <p:spPr>
            <a:xfrm flipH="1" flipV="1">
              <a:off x="5956200" y="4695120"/>
              <a:ext cx="1800" cy="83520"/>
            </a:xfrm>
            <a:prstGeom prst="line">
              <a:avLst/>
            </a:prstGeom>
            <a:ln w="6350">
              <a:solidFill>
                <a:srgbClr val="000000"/>
              </a:solidFill>
              <a:round/>
            </a:ln>
          </p:spPr>
          <p:style>
            <a:lnRef idx="0"/>
            <a:fillRef idx="0"/>
            <a:effectRef idx="0"/>
            <a:fontRef idx="minor"/>
          </p:style>
        </p:sp>
        <p:sp>
          <p:nvSpPr>
            <p:cNvPr id="1948" name="Straight Connector 232"/>
            <p:cNvSpPr/>
            <p:nvPr/>
          </p:nvSpPr>
          <p:spPr>
            <a:xfrm flipH="1" flipV="1">
              <a:off x="6565680" y="4693680"/>
              <a:ext cx="1800" cy="83520"/>
            </a:xfrm>
            <a:prstGeom prst="line">
              <a:avLst/>
            </a:prstGeom>
            <a:ln w="6350">
              <a:solidFill>
                <a:srgbClr val="000000"/>
              </a:solidFill>
              <a:round/>
            </a:ln>
          </p:spPr>
          <p:style>
            <a:lnRef idx="0"/>
            <a:fillRef idx="0"/>
            <a:effectRef idx="0"/>
            <a:fontRef idx="minor"/>
          </p:style>
        </p:sp>
      </p:grpSp>
      <p:sp>
        <p:nvSpPr>
          <p:cNvPr id="1949" name="Straight Connector 313"/>
          <p:cNvSpPr/>
          <p:nvPr/>
        </p:nvSpPr>
        <p:spPr>
          <a:xfrm flipH="1" flipV="1">
            <a:off x="7565760" y="4586040"/>
            <a:ext cx="1513080" cy="1082880"/>
          </a:xfrm>
          <a:prstGeom prst="line">
            <a:avLst/>
          </a:prstGeom>
          <a:ln w="9525">
            <a:solidFill>
              <a:srgbClr val="000000"/>
            </a:solidFill>
            <a:round/>
          </a:ln>
        </p:spPr>
        <p:style>
          <a:lnRef idx="0"/>
          <a:fillRef idx="0"/>
          <a:effectRef idx="0"/>
          <a:fontRef idx="minor"/>
        </p:style>
      </p:sp>
      <p:sp>
        <p:nvSpPr>
          <p:cNvPr id="1950" name="Straight Connector 314"/>
          <p:cNvSpPr/>
          <p:nvPr/>
        </p:nvSpPr>
        <p:spPr>
          <a:xfrm flipH="1" flipV="1">
            <a:off x="7623000" y="4464000"/>
            <a:ext cx="2244600" cy="609480"/>
          </a:xfrm>
          <a:prstGeom prst="line">
            <a:avLst/>
          </a:prstGeom>
          <a:ln w="9525">
            <a:solidFill>
              <a:srgbClr val="000000"/>
            </a:solidFill>
            <a:round/>
          </a:ln>
        </p:spPr>
        <p:style>
          <a:lnRef idx="0"/>
          <a:fillRef idx="0"/>
          <a:effectRef idx="0"/>
          <a:fontRef idx="minor"/>
        </p:style>
      </p:sp>
      <p:sp>
        <p:nvSpPr>
          <p:cNvPr id="1951" name="Straight Connector 315"/>
          <p:cNvSpPr/>
          <p:nvPr/>
        </p:nvSpPr>
        <p:spPr>
          <a:xfrm flipH="1">
            <a:off x="7564320" y="4159080"/>
            <a:ext cx="2076480" cy="193680"/>
          </a:xfrm>
          <a:prstGeom prst="line">
            <a:avLst/>
          </a:prstGeom>
          <a:ln w="9525">
            <a:solidFill>
              <a:srgbClr val="000000"/>
            </a:solidFill>
            <a:round/>
          </a:ln>
        </p:spPr>
        <p:style>
          <a:lnRef idx="0"/>
          <a:fillRef idx="0"/>
          <a:effectRef idx="0"/>
          <a:fontRef idx="minor"/>
        </p:style>
      </p:sp>
      <p:grpSp>
        <p:nvGrpSpPr>
          <p:cNvPr id="1952" name="Group 347"/>
          <p:cNvGrpSpPr/>
          <p:nvPr/>
        </p:nvGrpSpPr>
        <p:grpSpPr>
          <a:xfrm>
            <a:off x="7045200" y="4320360"/>
            <a:ext cx="611280" cy="296280"/>
            <a:chOff x="7045200" y="4320360"/>
            <a:chExt cx="611280" cy="296280"/>
          </a:xfrm>
        </p:grpSpPr>
        <p:sp>
          <p:nvSpPr>
            <p:cNvPr id="1953" name="Oval 182"/>
            <p:cNvSpPr/>
            <p:nvPr/>
          </p:nvSpPr>
          <p:spPr>
            <a:xfrm flipV="1">
              <a:off x="7047000" y="4400640"/>
              <a:ext cx="608760" cy="2160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54" name="Rectangle 183"/>
            <p:cNvSpPr/>
            <p:nvPr/>
          </p:nvSpPr>
          <p:spPr>
            <a:xfrm>
              <a:off x="7045200" y="4432320"/>
              <a:ext cx="610560" cy="770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55" name="Oval 184"/>
            <p:cNvSpPr/>
            <p:nvPr/>
          </p:nvSpPr>
          <p:spPr>
            <a:xfrm flipV="1">
              <a:off x="7045200" y="4320360"/>
              <a:ext cx="608760" cy="2160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56" name="Freeform 185"/>
            <p:cNvSpPr/>
            <p:nvPr/>
          </p:nvSpPr>
          <p:spPr>
            <a:xfrm>
              <a:off x="7200720" y="4386240"/>
              <a:ext cx="297720" cy="1087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57" name="Freeform 186"/>
            <p:cNvSpPr/>
            <p:nvPr/>
          </p:nvSpPr>
          <p:spPr>
            <a:xfrm>
              <a:off x="7170480" y="4359600"/>
              <a:ext cx="358200" cy="745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58" name="Freeform 187"/>
            <p:cNvSpPr/>
            <p:nvPr/>
          </p:nvSpPr>
          <p:spPr>
            <a:xfrm>
              <a:off x="7405920" y="4424040"/>
              <a:ext cx="131400" cy="6516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59" name="Freeform 188"/>
            <p:cNvSpPr/>
            <p:nvPr/>
          </p:nvSpPr>
          <p:spPr>
            <a:xfrm>
              <a:off x="7163640" y="4425480"/>
              <a:ext cx="129600" cy="6516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60" name="Straight Connector 189"/>
            <p:cNvSpPr/>
            <p:nvPr/>
          </p:nvSpPr>
          <p:spPr>
            <a:xfrm flipH="1" flipV="1">
              <a:off x="7045200" y="4430160"/>
              <a:ext cx="1800" cy="83520"/>
            </a:xfrm>
            <a:prstGeom prst="line">
              <a:avLst/>
            </a:prstGeom>
            <a:ln w="6350">
              <a:solidFill>
                <a:srgbClr val="000000"/>
              </a:solidFill>
              <a:round/>
            </a:ln>
          </p:spPr>
          <p:style>
            <a:lnRef idx="0"/>
            <a:fillRef idx="0"/>
            <a:effectRef idx="0"/>
            <a:fontRef idx="minor"/>
          </p:style>
        </p:sp>
        <p:sp>
          <p:nvSpPr>
            <p:cNvPr id="1961" name="Straight Connector 190"/>
            <p:cNvSpPr/>
            <p:nvPr/>
          </p:nvSpPr>
          <p:spPr>
            <a:xfrm flipH="1" flipV="1">
              <a:off x="7654680" y="4428360"/>
              <a:ext cx="1800" cy="83520"/>
            </a:xfrm>
            <a:prstGeom prst="line">
              <a:avLst/>
            </a:prstGeom>
            <a:ln w="6350">
              <a:solidFill>
                <a:srgbClr val="000000"/>
              </a:solidFill>
              <a:round/>
            </a:ln>
          </p:spPr>
          <p:style>
            <a:lnRef idx="0"/>
            <a:fillRef idx="0"/>
            <a:effectRef idx="0"/>
            <a:fontRef idx="minor"/>
          </p:style>
        </p:sp>
      </p:grpSp>
      <p:sp>
        <p:nvSpPr>
          <p:cNvPr id="1962" name="Straight Connector 316"/>
          <p:cNvSpPr/>
          <p:nvPr/>
        </p:nvSpPr>
        <p:spPr>
          <a:xfrm flipH="1">
            <a:off x="7385040" y="3227040"/>
            <a:ext cx="1422360" cy="454320"/>
          </a:xfrm>
          <a:prstGeom prst="line">
            <a:avLst/>
          </a:prstGeom>
          <a:ln w="9525">
            <a:solidFill>
              <a:srgbClr val="000000"/>
            </a:solidFill>
            <a:round/>
          </a:ln>
        </p:spPr>
        <p:style>
          <a:lnRef idx="0"/>
          <a:fillRef idx="0"/>
          <a:effectRef idx="0"/>
          <a:fontRef idx="minor"/>
        </p:style>
      </p:sp>
      <p:sp>
        <p:nvSpPr>
          <p:cNvPr id="1963" name="Straight Connector 317"/>
          <p:cNvSpPr/>
          <p:nvPr/>
        </p:nvSpPr>
        <p:spPr>
          <a:xfrm flipH="1">
            <a:off x="7208640" y="2803320"/>
            <a:ext cx="898560" cy="728640"/>
          </a:xfrm>
          <a:prstGeom prst="line">
            <a:avLst/>
          </a:prstGeom>
          <a:ln w="9525">
            <a:solidFill>
              <a:srgbClr val="000000"/>
            </a:solidFill>
            <a:round/>
          </a:ln>
        </p:spPr>
        <p:style>
          <a:lnRef idx="0"/>
          <a:fillRef idx="0"/>
          <a:effectRef idx="0"/>
          <a:fontRef idx="minor"/>
        </p:style>
      </p:sp>
      <p:sp>
        <p:nvSpPr>
          <p:cNvPr id="1964" name="Straight Connector 318"/>
          <p:cNvSpPr/>
          <p:nvPr/>
        </p:nvSpPr>
        <p:spPr>
          <a:xfrm>
            <a:off x="6373800" y="2381040"/>
            <a:ext cx="555480" cy="1125720"/>
          </a:xfrm>
          <a:prstGeom prst="line">
            <a:avLst/>
          </a:prstGeom>
          <a:ln w="9525">
            <a:solidFill>
              <a:srgbClr val="000000"/>
            </a:solidFill>
            <a:round/>
          </a:ln>
        </p:spPr>
        <p:style>
          <a:lnRef idx="0"/>
          <a:fillRef idx="0"/>
          <a:effectRef idx="0"/>
          <a:fontRef idx="minor"/>
        </p:style>
      </p:sp>
      <p:grpSp>
        <p:nvGrpSpPr>
          <p:cNvPr id="1965" name="Group 347"/>
          <p:cNvGrpSpPr/>
          <p:nvPr/>
        </p:nvGrpSpPr>
        <p:grpSpPr>
          <a:xfrm>
            <a:off x="6778440" y="3496680"/>
            <a:ext cx="611280" cy="295920"/>
            <a:chOff x="6778440" y="3496680"/>
            <a:chExt cx="611280" cy="295920"/>
          </a:xfrm>
        </p:grpSpPr>
        <p:sp>
          <p:nvSpPr>
            <p:cNvPr id="1966" name="Oval 172"/>
            <p:cNvSpPr/>
            <p:nvPr/>
          </p:nvSpPr>
          <p:spPr>
            <a:xfrm flipV="1">
              <a:off x="6780240" y="3576600"/>
              <a:ext cx="608760" cy="2160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67" name="Rectangle 173"/>
            <p:cNvSpPr/>
            <p:nvPr/>
          </p:nvSpPr>
          <p:spPr>
            <a:xfrm>
              <a:off x="6778800" y="3608280"/>
              <a:ext cx="610560" cy="770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68" name="Oval 174"/>
            <p:cNvSpPr/>
            <p:nvPr/>
          </p:nvSpPr>
          <p:spPr>
            <a:xfrm flipV="1">
              <a:off x="6778800" y="3496680"/>
              <a:ext cx="608760" cy="2160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69" name="Freeform 175"/>
            <p:cNvSpPr/>
            <p:nvPr/>
          </p:nvSpPr>
          <p:spPr>
            <a:xfrm>
              <a:off x="6934320" y="3562200"/>
              <a:ext cx="297720" cy="1087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70" name="Freeform 176"/>
            <p:cNvSpPr/>
            <p:nvPr/>
          </p:nvSpPr>
          <p:spPr>
            <a:xfrm>
              <a:off x="6904080" y="3535920"/>
              <a:ext cx="358200" cy="745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71" name="Freeform 177"/>
            <p:cNvSpPr/>
            <p:nvPr/>
          </p:nvSpPr>
          <p:spPr>
            <a:xfrm>
              <a:off x="7139160" y="3600000"/>
              <a:ext cx="131400" cy="6516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72" name="Freeform 178"/>
            <p:cNvSpPr/>
            <p:nvPr/>
          </p:nvSpPr>
          <p:spPr>
            <a:xfrm>
              <a:off x="6897240" y="3601440"/>
              <a:ext cx="129600" cy="6516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73" name="Straight Connector 179"/>
            <p:cNvSpPr/>
            <p:nvPr/>
          </p:nvSpPr>
          <p:spPr>
            <a:xfrm flipH="1" flipV="1">
              <a:off x="6778440" y="3606120"/>
              <a:ext cx="1800" cy="83520"/>
            </a:xfrm>
            <a:prstGeom prst="line">
              <a:avLst/>
            </a:prstGeom>
            <a:ln w="6350">
              <a:solidFill>
                <a:srgbClr val="000000"/>
              </a:solidFill>
              <a:round/>
            </a:ln>
          </p:spPr>
          <p:style>
            <a:lnRef idx="0"/>
            <a:fillRef idx="0"/>
            <a:effectRef idx="0"/>
            <a:fontRef idx="minor"/>
          </p:style>
        </p:sp>
        <p:sp>
          <p:nvSpPr>
            <p:cNvPr id="1974" name="Straight Connector 180"/>
            <p:cNvSpPr/>
            <p:nvPr/>
          </p:nvSpPr>
          <p:spPr>
            <a:xfrm flipH="1" flipV="1">
              <a:off x="7387920" y="3604680"/>
              <a:ext cx="1800" cy="83520"/>
            </a:xfrm>
            <a:prstGeom prst="line">
              <a:avLst/>
            </a:prstGeom>
            <a:ln w="6350">
              <a:solidFill>
                <a:srgbClr val="000000"/>
              </a:solidFill>
              <a:round/>
            </a:ln>
          </p:spPr>
          <p:style>
            <a:lnRef idx="0"/>
            <a:fillRef idx="0"/>
            <a:effectRef idx="0"/>
            <a:fontRef idx="minor"/>
          </p:style>
        </p:sp>
      </p:grpSp>
      <p:sp>
        <p:nvSpPr>
          <p:cNvPr id="1975" name="Straight Connector 22"/>
          <p:cNvSpPr/>
          <p:nvPr/>
        </p:nvSpPr>
        <p:spPr>
          <a:xfrm>
            <a:off x="3886200" y="2577960"/>
            <a:ext cx="1230120" cy="797040"/>
          </a:xfrm>
          <a:prstGeom prst="line">
            <a:avLst/>
          </a:prstGeom>
          <a:ln w="9525">
            <a:solidFill>
              <a:srgbClr val="000000"/>
            </a:solidFill>
            <a:round/>
          </a:ln>
        </p:spPr>
        <p:style>
          <a:lnRef idx="0"/>
          <a:fillRef idx="0"/>
          <a:effectRef idx="0"/>
          <a:fontRef idx="minor"/>
        </p:style>
      </p:sp>
      <p:sp>
        <p:nvSpPr>
          <p:cNvPr id="1976" name="Straight Connector 305"/>
          <p:cNvSpPr/>
          <p:nvPr/>
        </p:nvSpPr>
        <p:spPr>
          <a:xfrm>
            <a:off x="3141360" y="2909880"/>
            <a:ext cx="1886040" cy="519120"/>
          </a:xfrm>
          <a:prstGeom prst="line">
            <a:avLst/>
          </a:prstGeom>
          <a:ln w="9525">
            <a:solidFill>
              <a:srgbClr val="000000"/>
            </a:solidFill>
            <a:round/>
          </a:ln>
        </p:spPr>
        <p:style>
          <a:lnRef idx="0"/>
          <a:fillRef idx="0"/>
          <a:effectRef idx="0"/>
          <a:fontRef idx="minor"/>
        </p:style>
      </p:sp>
      <p:sp>
        <p:nvSpPr>
          <p:cNvPr id="1977" name="Straight Connector 306"/>
          <p:cNvSpPr/>
          <p:nvPr/>
        </p:nvSpPr>
        <p:spPr>
          <a:xfrm>
            <a:off x="2754000" y="3278160"/>
            <a:ext cx="2273400" cy="260280"/>
          </a:xfrm>
          <a:prstGeom prst="line">
            <a:avLst/>
          </a:prstGeom>
          <a:ln w="9525">
            <a:solidFill>
              <a:srgbClr val="000000"/>
            </a:solidFill>
            <a:round/>
          </a:ln>
        </p:spPr>
        <p:style>
          <a:lnRef idx="0"/>
          <a:fillRef idx="0"/>
          <a:effectRef idx="0"/>
          <a:fontRef idx="minor"/>
        </p:style>
      </p:sp>
      <p:grpSp>
        <p:nvGrpSpPr>
          <p:cNvPr id="1978" name="Group 347"/>
          <p:cNvGrpSpPr/>
          <p:nvPr/>
        </p:nvGrpSpPr>
        <p:grpSpPr>
          <a:xfrm>
            <a:off x="5025960" y="3334680"/>
            <a:ext cx="610920" cy="296280"/>
            <a:chOff x="5025960" y="3334680"/>
            <a:chExt cx="610920" cy="296280"/>
          </a:xfrm>
        </p:grpSpPr>
        <p:sp>
          <p:nvSpPr>
            <p:cNvPr id="1979" name="Oval 160"/>
            <p:cNvSpPr/>
            <p:nvPr/>
          </p:nvSpPr>
          <p:spPr>
            <a:xfrm flipV="1">
              <a:off x="5027760" y="3414960"/>
              <a:ext cx="608760" cy="2160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80" name="Rectangle 161"/>
            <p:cNvSpPr/>
            <p:nvPr/>
          </p:nvSpPr>
          <p:spPr>
            <a:xfrm>
              <a:off x="5025960" y="3446640"/>
              <a:ext cx="610560" cy="770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81" name="Oval 162"/>
            <p:cNvSpPr/>
            <p:nvPr/>
          </p:nvSpPr>
          <p:spPr>
            <a:xfrm flipV="1">
              <a:off x="5025960" y="3334680"/>
              <a:ext cx="608760" cy="2160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1982" name="Freeform 163"/>
            <p:cNvSpPr/>
            <p:nvPr/>
          </p:nvSpPr>
          <p:spPr>
            <a:xfrm>
              <a:off x="5181480" y="3400560"/>
              <a:ext cx="297720" cy="1087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83" name="Freeform 164"/>
            <p:cNvSpPr/>
            <p:nvPr/>
          </p:nvSpPr>
          <p:spPr>
            <a:xfrm>
              <a:off x="5151240" y="3373920"/>
              <a:ext cx="358200" cy="745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84" name="Freeform 165"/>
            <p:cNvSpPr/>
            <p:nvPr/>
          </p:nvSpPr>
          <p:spPr>
            <a:xfrm>
              <a:off x="5386680" y="3438000"/>
              <a:ext cx="131400" cy="6516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85" name="Freeform 166"/>
            <p:cNvSpPr/>
            <p:nvPr/>
          </p:nvSpPr>
          <p:spPr>
            <a:xfrm>
              <a:off x="5144400" y="3439800"/>
              <a:ext cx="129600" cy="6516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1986" name="Straight Connector 167"/>
            <p:cNvSpPr/>
            <p:nvPr/>
          </p:nvSpPr>
          <p:spPr>
            <a:xfrm flipH="1" flipV="1">
              <a:off x="5025960" y="3444120"/>
              <a:ext cx="1440" cy="83520"/>
            </a:xfrm>
            <a:prstGeom prst="line">
              <a:avLst/>
            </a:prstGeom>
            <a:ln w="6350">
              <a:solidFill>
                <a:srgbClr val="000000"/>
              </a:solidFill>
              <a:round/>
            </a:ln>
          </p:spPr>
          <p:style>
            <a:lnRef idx="0"/>
            <a:fillRef idx="0"/>
            <a:effectRef idx="0"/>
            <a:fontRef idx="minor"/>
          </p:style>
        </p:sp>
        <p:sp>
          <p:nvSpPr>
            <p:cNvPr id="1987" name="Straight Connector 168"/>
            <p:cNvSpPr/>
            <p:nvPr/>
          </p:nvSpPr>
          <p:spPr>
            <a:xfrm flipH="1" flipV="1">
              <a:off x="5635440" y="3442680"/>
              <a:ext cx="1440" cy="83520"/>
            </a:xfrm>
            <a:prstGeom prst="line">
              <a:avLst/>
            </a:prstGeom>
            <a:ln w="6350">
              <a:solidFill>
                <a:srgbClr val="000000"/>
              </a:solidFill>
              <a:round/>
            </a:ln>
          </p:spPr>
          <p:style>
            <a:lnRef idx="0"/>
            <a:fillRef idx="0"/>
            <a:effectRef idx="0"/>
            <a:fontRef idx="minor"/>
          </p:style>
        </p:sp>
      </p:grpSp>
      <p:pic>
        <p:nvPicPr>
          <p:cNvPr id="1988" name="Picture 169" descr=""/>
          <p:cNvPicPr/>
          <p:nvPr/>
        </p:nvPicPr>
        <p:blipFill>
          <a:blip r:embed="rId1"/>
          <a:stretch/>
        </p:blipFill>
        <p:spPr>
          <a:xfrm>
            <a:off x="10885680" y="472680"/>
            <a:ext cx="1017720" cy="539640"/>
          </a:xfrm>
          <a:prstGeom prst="rect">
            <a:avLst/>
          </a:prstGeom>
          <a:ln w="0">
            <a:noFill/>
          </a:ln>
        </p:spPr>
      </p:pic>
      <p:sp>
        <p:nvSpPr>
          <p:cNvPr id="1989" name="TextBox 170"/>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0" name="Oval 3"/>
          <p:cNvSpPr/>
          <p:nvPr/>
        </p:nvSpPr>
        <p:spPr>
          <a:xfrm>
            <a:off x="3044880" y="4203720"/>
            <a:ext cx="2940840" cy="1323360"/>
          </a:xfrm>
          <a:prstGeom prst="ellipse">
            <a:avLst/>
          </a:prstGeom>
          <a:solidFill>
            <a:schemeClr val="accent1"/>
          </a:solidFill>
          <a:ln w="9525">
            <a:solidFill>
              <a:srgbClr val="000000"/>
            </a:solidFill>
            <a:round/>
          </a:ln>
        </p:spPr>
        <p:style>
          <a:lnRef idx="0"/>
          <a:fillRef idx="0"/>
          <a:effectRef idx="0"/>
          <a:fontRef idx="minor"/>
        </p:style>
      </p:sp>
      <p:sp>
        <p:nvSpPr>
          <p:cNvPr id="1991" name="Straight Connector 10"/>
          <p:cNvSpPr/>
          <p:nvPr/>
        </p:nvSpPr>
        <p:spPr>
          <a:xfrm>
            <a:off x="4079520" y="4437000"/>
            <a:ext cx="970200" cy="68040"/>
          </a:xfrm>
          <a:prstGeom prst="line">
            <a:avLst/>
          </a:prstGeom>
          <a:ln w="15875">
            <a:solidFill>
              <a:srgbClr val="000000"/>
            </a:solidFill>
            <a:round/>
          </a:ln>
        </p:spPr>
        <p:style>
          <a:lnRef idx="0"/>
          <a:fillRef idx="0"/>
          <a:effectRef idx="0"/>
          <a:fontRef idx="minor"/>
        </p:style>
      </p:sp>
      <p:sp>
        <p:nvSpPr>
          <p:cNvPr id="1992" name="Straight Connector 297"/>
          <p:cNvSpPr/>
          <p:nvPr/>
        </p:nvSpPr>
        <p:spPr>
          <a:xfrm>
            <a:off x="4582800" y="4724280"/>
            <a:ext cx="109800" cy="79200"/>
          </a:xfrm>
          <a:prstGeom prst="line">
            <a:avLst/>
          </a:prstGeom>
          <a:ln w="15875">
            <a:solidFill>
              <a:srgbClr val="000000"/>
            </a:solidFill>
            <a:round/>
          </a:ln>
        </p:spPr>
        <p:style>
          <a:lnRef idx="0"/>
          <a:fillRef idx="0"/>
          <a:effectRef idx="0"/>
          <a:fontRef idx="minor"/>
        </p:style>
      </p:sp>
      <p:sp>
        <p:nvSpPr>
          <p:cNvPr id="1993" name="Straight Connector 298"/>
          <p:cNvSpPr/>
          <p:nvPr/>
        </p:nvSpPr>
        <p:spPr>
          <a:xfrm flipV="1">
            <a:off x="4400280" y="4919400"/>
            <a:ext cx="222480" cy="44640"/>
          </a:xfrm>
          <a:prstGeom prst="line">
            <a:avLst/>
          </a:prstGeom>
          <a:ln w="15875">
            <a:solidFill>
              <a:srgbClr val="000000"/>
            </a:solidFill>
            <a:round/>
          </a:ln>
        </p:spPr>
        <p:style>
          <a:lnRef idx="0"/>
          <a:fillRef idx="0"/>
          <a:effectRef idx="0"/>
          <a:fontRef idx="minor"/>
        </p:style>
      </p:sp>
      <p:sp>
        <p:nvSpPr>
          <p:cNvPr id="1994" name="Straight Connector 299"/>
          <p:cNvSpPr/>
          <p:nvPr/>
        </p:nvSpPr>
        <p:spPr>
          <a:xfrm flipV="1">
            <a:off x="4127400" y="4751280"/>
            <a:ext cx="177840" cy="106200"/>
          </a:xfrm>
          <a:prstGeom prst="line">
            <a:avLst/>
          </a:prstGeom>
          <a:ln w="15875">
            <a:solidFill>
              <a:srgbClr val="000000"/>
            </a:solidFill>
            <a:round/>
          </a:ln>
        </p:spPr>
        <p:style>
          <a:lnRef idx="0"/>
          <a:fillRef idx="0"/>
          <a:effectRef idx="0"/>
          <a:fontRef idx="minor"/>
        </p:style>
      </p:sp>
      <p:sp>
        <p:nvSpPr>
          <p:cNvPr id="1995" name="Straight Connector 300"/>
          <p:cNvSpPr/>
          <p:nvPr/>
        </p:nvSpPr>
        <p:spPr>
          <a:xfrm flipV="1">
            <a:off x="3841560" y="5038560"/>
            <a:ext cx="189000" cy="95400"/>
          </a:xfrm>
          <a:prstGeom prst="line">
            <a:avLst/>
          </a:prstGeom>
          <a:ln w="15875">
            <a:solidFill>
              <a:srgbClr val="000000"/>
            </a:solidFill>
            <a:round/>
          </a:ln>
        </p:spPr>
        <p:style>
          <a:lnRef idx="0"/>
          <a:fillRef idx="0"/>
          <a:effectRef idx="0"/>
          <a:fontRef idx="minor"/>
        </p:style>
      </p:sp>
      <p:sp>
        <p:nvSpPr>
          <p:cNvPr id="1996" name="Straight Connector 301"/>
          <p:cNvSpPr/>
          <p:nvPr/>
        </p:nvSpPr>
        <p:spPr>
          <a:xfrm flipV="1">
            <a:off x="4597200" y="4967280"/>
            <a:ext cx="231840" cy="244440"/>
          </a:xfrm>
          <a:prstGeom prst="line">
            <a:avLst/>
          </a:prstGeom>
          <a:ln w="15875">
            <a:solidFill>
              <a:srgbClr val="000000"/>
            </a:solidFill>
            <a:round/>
          </a:ln>
        </p:spPr>
        <p:style>
          <a:lnRef idx="0"/>
          <a:fillRef idx="0"/>
          <a:effectRef idx="0"/>
          <a:fontRef idx="minor"/>
        </p:style>
      </p:sp>
      <p:sp>
        <p:nvSpPr>
          <p:cNvPr id="1997" name="Straight Connector 302"/>
          <p:cNvSpPr/>
          <p:nvPr/>
        </p:nvSpPr>
        <p:spPr>
          <a:xfrm flipH="1" flipV="1">
            <a:off x="5047920" y="4954320"/>
            <a:ext cx="327240" cy="119160"/>
          </a:xfrm>
          <a:prstGeom prst="line">
            <a:avLst/>
          </a:prstGeom>
          <a:ln w="15875">
            <a:solidFill>
              <a:srgbClr val="000000"/>
            </a:solidFill>
            <a:round/>
          </a:ln>
        </p:spPr>
        <p:style>
          <a:lnRef idx="0"/>
          <a:fillRef idx="0"/>
          <a:effectRef idx="0"/>
          <a:fontRef idx="minor"/>
        </p:style>
      </p:sp>
      <p:sp>
        <p:nvSpPr>
          <p:cNvPr id="1998" name="Straight Connector 303"/>
          <p:cNvSpPr/>
          <p:nvPr/>
        </p:nvSpPr>
        <p:spPr>
          <a:xfrm flipV="1">
            <a:off x="5035320" y="4619520"/>
            <a:ext cx="260280" cy="189000"/>
          </a:xfrm>
          <a:prstGeom prst="line">
            <a:avLst/>
          </a:prstGeom>
          <a:ln w="15875">
            <a:solidFill>
              <a:srgbClr val="000000"/>
            </a:solidFill>
            <a:round/>
          </a:ln>
        </p:spPr>
        <p:style>
          <a:lnRef idx="0"/>
          <a:fillRef idx="0"/>
          <a:effectRef idx="0"/>
          <a:fontRef idx="minor"/>
        </p:style>
      </p:sp>
      <p:sp>
        <p:nvSpPr>
          <p:cNvPr id="1999" name="Straight Connector 304"/>
          <p:cNvSpPr/>
          <p:nvPr/>
        </p:nvSpPr>
        <p:spPr>
          <a:xfrm flipH="1" flipV="1">
            <a:off x="4081320" y="4493880"/>
            <a:ext cx="208080" cy="84240"/>
          </a:xfrm>
          <a:prstGeom prst="line">
            <a:avLst/>
          </a:prstGeom>
          <a:ln w="15875">
            <a:solidFill>
              <a:srgbClr val="000000"/>
            </a:solidFill>
            <a:round/>
          </a:ln>
        </p:spPr>
        <p:style>
          <a:lnRef idx="0"/>
          <a:fillRef idx="0"/>
          <a:effectRef idx="0"/>
          <a:fontRef idx="minor"/>
        </p:style>
      </p:sp>
      <p:sp>
        <p:nvSpPr>
          <p:cNvPr id="2000" name="TextBox 39958"/>
          <p:cNvSpPr/>
          <p:nvPr/>
        </p:nvSpPr>
        <p:spPr>
          <a:xfrm>
            <a:off x="3184920" y="4533840"/>
            <a:ext cx="9655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C</a:t>
            </a:r>
            <a:endParaRPr b="0" lang="en-US" sz="2400" spc="-1" strike="noStrike">
              <a:latin typeface="Arial"/>
            </a:endParaRPr>
          </a:p>
        </p:txBody>
      </p:sp>
      <p:grpSp>
        <p:nvGrpSpPr>
          <p:cNvPr id="2001" name="Group 347"/>
          <p:cNvGrpSpPr/>
          <p:nvPr/>
        </p:nvGrpSpPr>
        <p:grpSpPr>
          <a:xfrm>
            <a:off x="5055840" y="4419000"/>
            <a:ext cx="486000" cy="210240"/>
            <a:chOff x="5055840" y="4419000"/>
            <a:chExt cx="486000" cy="210240"/>
          </a:xfrm>
        </p:grpSpPr>
        <p:sp>
          <p:nvSpPr>
            <p:cNvPr id="2002" name="Oval 495"/>
            <p:cNvSpPr/>
            <p:nvPr/>
          </p:nvSpPr>
          <p:spPr>
            <a:xfrm flipV="1">
              <a:off x="5057640" y="4475880"/>
              <a:ext cx="4838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03" name="Rectangle 496"/>
            <p:cNvSpPr/>
            <p:nvPr/>
          </p:nvSpPr>
          <p:spPr>
            <a:xfrm>
              <a:off x="5056200" y="4498920"/>
              <a:ext cx="48492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04" name="Oval 497"/>
            <p:cNvSpPr/>
            <p:nvPr/>
          </p:nvSpPr>
          <p:spPr>
            <a:xfrm flipV="1">
              <a:off x="5056200" y="4419000"/>
              <a:ext cx="4838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05" name="Freeform 498"/>
            <p:cNvSpPr/>
            <p:nvPr/>
          </p:nvSpPr>
          <p:spPr>
            <a:xfrm>
              <a:off x="5180040" y="4465800"/>
              <a:ext cx="23580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06" name="Freeform 499"/>
            <p:cNvSpPr/>
            <p:nvPr/>
          </p:nvSpPr>
          <p:spPr>
            <a:xfrm>
              <a:off x="5155920" y="4447080"/>
              <a:ext cx="28440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07" name="Freeform 500"/>
            <p:cNvSpPr/>
            <p:nvPr/>
          </p:nvSpPr>
          <p:spPr>
            <a:xfrm>
              <a:off x="5342760" y="4492800"/>
              <a:ext cx="10440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08" name="Freeform 501"/>
            <p:cNvSpPr/>
            <p:nvPr/>
          </p:nvSpPr>
          <p:spPr>
            <a:xfrm>
              <a:off x="5150520" y="4493880"/>
              <a:ext cx="10296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09" name="Straight Connector 502"/>
            <p:cNvSpPr/>
            <p:nvPr/>
          </p:nvSpPr>
          <p:spPr>
            <a:xfrm flipH="1" flipV="1">
              <a:off x="5055840" y="4497120"/>
              <a:ext cx="1440" cy="59400"/>
            </a:xfrm>
            <a:prstGeom prst="line">
              <a:avLst/>
            </a:prstGeom>
            <a:ln w="6350">
              <a:solidFill>
                <a:srgbClr val="000000"/>
              </a:solidFill>
              <a:round/>
            </a:ln>
          </p:spPr>
          <p:style>
            <a:lnRef idx="0"/>
            <a:fillRef idx="0"/>
            <a:effectRef idx="0"/>
            <a:fontRef idx="minor"/>
          </p:style>
        </p:sp>
        <p:sp>
          <p:nvSpPr>
            <p:cNvPr id="2010" name="Straight Connector 503"/>
            <p:cNvSpPr/>
            <p:nvPr/>
          </p:nvSpPr>
          <p:spPr>
            <a:xfrm flipH="1" flipV="1">
              <a:off x="5540400" y="4496040"/>
              <a:ext cx="1440" cy="59040"/>
            </a:xfrm>
            <a:prstGeom prst="line">
              <a:avLst/>
            </a:prstGeom>
            <a:ln w="6350">
              <a:solidFill>
                <a:srgbClr val="000000"/>
              </a:solidFill>
              <a:round/>
            </a:ln>
          </p:spPr>
          <p:style>
            <a:lnRef idx="0"/>
            <a:fillRef idx="0"/>
            <a:effectRef idx="0"/>
            <a:fontRef idx="minor"/>
          </p:style>
        </p:sp>
      </p:grpSp>
      <p:grpSp>
        <p:nvGrpSpPr>
          <p:cNvPr id="2011" name="Group 347"/>
          <p:cNvGrpSpPr/>
          <p:nvPr/>
        </p:nvGrpSpPr>
        <p:grpSpPr>
          <a:xfrm>
            <a:off x="4587840" y="4772880"/>
            <a:ext cx="484200" cy="210600"/>
            <a:chOff x="4587840" y="4772880"/>
            <a:chExt cx="484200" cy="210600"/>
          </a:xfrm>
        </p:grpSpPr>
        <p:sp>
          <p:nvSpPr>
            <p:cNvPr id="2012" name="Oval 477"/>
            <p:cNvSpPr/>
            <p:nvPr/>
          </p:nvSpPr>
          <p:spPr>
            <a:xfrm flipV="1">
              <a:off x="4589280" y="483012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13" name="Rectangle 478"/>
            <p:cNvSpPr/>
            <p:nvPr/>
          </p:nvSpPr>
          <p:spPr>
            <a:xfrm>
              <a:off x="4587840" y="485316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14" name="Oval 479"/>
            <p:cNvSpPr/>
            <p:nvPr/>
          </p:nvSpPr>
          <p:spPr>
            <a:xfrm flipV="1">
              <a:off x="4587840" y="47728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15" name="Freeform 480"/>
            <p:cNvSpPr/>
            <p:nvPr/>
          </p:nvSpPr>
          <p:spPr>
            <a:xfrm>
              <a:off x="4711680" y="48196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16" name="Freeform 481"/>
            <p:cNvSpPr/>
            <p:nvPr/>
          </p:nvSpPr>
          <p:spPr>
            <a:xfrm>
              <a:off x="4687200" y="48009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17" name="Freeform 482"/>
            <p:cNvSpPr/>
            <p:nvPr/>
          </p:nvSpPr>
          <p:spPr>
            <a:xfrm>
              <a:off x="4873320" y="48466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18" name="Freeform 483"/>
            <p:cNvSpPr/>
            <p:nvPr/>
          </p:nvSpPr>
          <p:spPr>
            <a:xfrm>
              <a:off x="4681800" y="48477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19" name="Straight Connector 484"/>
            <p:cNvSpPr/>
            <p:nvPr/>
          </p:nvSpPr>
          <p:spPr>
            <a:xfrm flipH="1" flipV="1">
              <a:off x="4587840" y="4851000"/>
              <a:ext cx="1080" cy="59400"/>
            </a:xfrm>
            <a:prstGeom prst="line">
              <a:avLst/>
            </a:prstGeom>
            <a:ln w="6350">
              <a:solidFill>
                <a:srgbClr val="000000"/>
              </a:solidFill>
              <a:round/>
            </a:ln>
          </p:spPr>
          <p:style>
            <a:lnRef idx="0"/>
            <a:fillRef idx="0"/>
            <a:effectRef idx="0"/>
            <a:fontRef idx="minor"/>
          </p:style>
        </p:sp>
        <p:sp>
          <p:nvSpPr>
            <p:cNvPr id="2020" name="Straight Connector 485"/>
            <p:cNvSpPr/>
            <p:nvPr/>
          </p:nvSpPr>
          <p:spPr>
            <a:xfrm flipH="1" flipV="1">
              <a:off x="5070600" y="4849920"/>
              <a:ext cx="1440" cy="59400"/>
            </a:xfrm>
            <a:prstGeom prst="line">
              <a:avLst/>
            </a:prstGeom>
            <a:ln w="6350">
              <a:solidFill>
                <a:srgbClr val="000000"/>
              </a:solidFill>
              <a:round/>
            </a:ln>
          </p:spPr>
          <p:style>
            <a:lnRef idx="0"/>
            <a:fillRef idx="0"/>
            <a:effectRef idx="0"/>
            <a:fontRef idx="minor"/>
          </p:style>
        </p:sp>
      </p:grpSp>
      <p:grpSp>
        <p:nvGrpSpPr>
          <p:cNvPr id="2021" name="Group 347"/>
          <p:cNvGrpSpPr/>
          <p:nvPr/>
        </p:nvGrpSpPr>
        <p:grpSpPr>
          <a:xfrm>
            <a:off x="4147920" y="4560120"/>
            <a:ext cx="484200" cy="210600"/>
            <a:chOff x="4147920" y="4560120"/>
            <a:chExt cx="484200" cy="210600"/>
          </a:xfrm>
        </p:grpSpPr>
        <p:sp>
          <p:nvSpPr>
            <p:cNvPr id="2022" name="Oval 468"/>
            <p:cNvSpPr/>
            <p:nvPr/>
          </p:nvSpPr>
          <p:spPr>
            <a:xfrm flipV="1">
              <a:off x="4149360" y="46173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23" name="Rectangle 469"/>
            <p:cNvSpPr/>
            <p:nvPr/>
          </p:nvSpPr>
          <p:spPr>
            <a:xfrm>
              <a:off x="4148280" y="46404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24" name="Oval 470"/>
            <p:cNvSpPr/>
            <p:nvPr/>
          </p:nvSpPr>
          <p:spPr>
            <a:xfrm flipV="1">
              <a:off x="4148280" y="45601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25" name="Freeform 471"/>
            <p:cNvSpPr/>
            <p:nvPr/>
          </p:nvSpPr>
          <p:spPr>
            <a:xfrm>
              <a:off x="4272120" y="460692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26" name="Freeform 472"/>
            <p:cNvSpPr/>
            <p:nvPr/>
          </p:nvSpPr>
          <p:spPr>
            <a:xfrm>
              <a:off x="4247280" y="45882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27" name="Freeform 473"/>
            <p:cNvSpPr/>
            <p:nvPr/>
          </p:nvSpPr>
          <p:spPr>
            <a:xfrm>
              <a:off x="4433760" y="46339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28" name="Freeform 474"/>
            <p:cNvSpPr/>
            <p:nvPr/>
          </p:nvSpPr>
          <p:spPr>
            <a:xfrm>
              <a:off x="4241880" y="46350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29" name="Straight Connector 475"/>
            <p:cNvSpPr/>
            <p:nvPr/>
          </p:nvSpPr>
          <p:spPr>
            <a:xfrm flipH="1" flipV="1">
              <a:off x="4147920" y="4638240"/>
              <a:ext cx="1440" cy="59400"/>
            </a:xfrm>
            <a:prstGeom prst="line">
              <a:avLst/>
            </a:prstGeom>
            <a:ln w="6350">
              <a:solidFill>
                <a:srgbClr val="000000"/>
              </a:solidFill>
              <a:round/>
            </a:ln>
          </p:spPr>
          <p:style>
            <a:lnRef idx="0"/>
            <a:fillRef idx="0"/>
            <a:effectRef idx="0"/>
            <a:fontRef idx="minor"/>
          </p:style>
        </p:sp>
        <p:sp>
          <p:nvSpPr>
            <p:cNvPr id="2030" name="Straight Connector 476"/>
            <p:cNvSpPr/>
            <p:nvPr/>
          </p:nvSpPr>
          <p:spPr>
            <a:xfrm flipH="1" flipV="1">
              <a:off x="4630680" y="4637160"/>
              <a:ext cx="1440" cy="59400"/>
            </a:xfrm>
            <a:prstGeom prst="line">
              <a:avLst/>
            </a:prstGeom>
            <a:ln w="6350">
              <a:solidFill>
                <a:srgbClr val="000000"/>
              </a:solidFill>
              <a:round/>
            </a:ln>
          </p:spPr>
          <p:style>
            <a:lnRef idx="0"/>
            <a:fillRef idx="0"/>
            <a:effectRef idx="0"/>
            <a:fontRef idx="minor"/>
          </p:style>
        </p:sp>
      </p:grpSp>
      <p:grpSp>
        <p:nvGrpSpPr>
          <p:cNvPr id="2031" name="Group 347"/>
          <p:cNvGrpSpPr/>
          <p:nvPr/>
        </p:nvGrpSpPr>
        <p:grpSpPr>
          <a:xfrm>
            <a:off x="3941640" y="4853880"/>
            <a:ext cx="484200" cy="210240"/>
            <a:chOff x="3941640" y="4853880"/>
            <a:chExt cx="484200" cy="210240"/>
          </a:xfrm>
        </p:grpSpPr>
        <p:sp>
          <p:nvSpPr>
            <p:cNvPr id="2032" name="Oval 459"/>
            <p:cNvSpPr/>
            <p:nvPr/>
          </p:nvSpPr>
          <p:spPr>
            <a:xfrm flipV="1">
              <a:off x="3943080" y="49107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33" name="Rectangle 460"/>
            <p:cNvSpPr/>
            <p:nvPr/>
          </p:nvSpPr>
          <p:spPr>
            <a:xfrm>
              <a:off x="3941640" y="49338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34" name="Oval 461"/>
            <p:cNvSpPr/>
            <p:nvPr/>
          </p:nvSpPr>
          <p:spPr>
            <a:xfrm flipV="1">
              <a:off x="3941640" y="48538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35" name="Freeform 462"/>
            <p:cNvSpPr/>
            <p:nvPr/>
          </p:nvSpPr>
          <p:spPr>
            <a:xfrm>
              <a:off x="4065480" y="49006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36" name="Freeform 463"/>
            <p:cNvSpPr/>
            <p:nvPr/>
          </p:nvSpPr>
          <p:spPr>
            <a:xfrm>
              <a:off x="4041000" y="48819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37" name="Freeform 464"/>
            <p:cNvSpPr/>
            <p:nvPr/>
          </p:nvSpPr>
          <p:spPr>
            <a:xfrm>
              <a:off x="4227480" y="49276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38" name="Freeform 465"/>
            <p:cNvSpPr/>
            <p:nvPr/>
          </p:nvSpPr>
          <p:spPr>
            <a:xfrm>
              <a:off x="4035600" y="49287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39" name="Straight Connector 466"/>
            <p:cNvSpPr/>
            <p:nvPr/>
          </p:nvSpPr>
          <p:spPr>
            <a:xfrm flipH="1" flipV="1">
              <a:off x="3941640" y="4932000"/>
              <a:ext cx="1440" cy="59400"/>
            </a:xfrm>
            <a:prstGeom prst="line">
              <a:avLst/>
            </a:prstGeom>
            <a:ln w="6350">
              <a:solidFill>
                <a:srgbClr val="000000"/>
              </a:solidFill>
              <a:round/>
            </a:ln>
          </p:spPr>
          <p:style>
            <a:lnRef idx="0"/>
            <a:fillRef idx="0"/>
            <a:effectRef idx="0"/>
            <a:fontRef idx="minor"/>
          </p:style>
        </p:sp>
        <p:sp>
          <p:nvSpPr>
            <p:cNvPr id="2040" name="Straight Connector 467"/>
            <p:cNvSpPr/>
            <p:nvPr/>
          </p:nvSpPr>
          <p:spPr>
            <a:xfrm flipH="1" flipV="1">
              <a:off x="4424400" y="4930920"/>
              <a:ext cx="1440" cy="59400"/>
            </a:xfrm>
            <a:prstGeom prst="line">
              <a:avLst/>
            </a:prstGeom>
            <a:ln w="6350">
              <a:solidFill>
                <a:srgbClr val="000000"/>
              </a:solidFill>
              <a:round/>
            </a:ln>
          </p:spPr>
          <p:style>
            <a:lnRef idx="0"/>
            <a:fillRef idx="0"/>
            <a:effectRef idx="0"/>
            <a:fontRef idx="minor"/>
          </p:style>
        </p:sp>
      </p:grpSp>
      <p:sp>
        <p:nvSpPr>
          <p:cNvPr id="2041" name="Oval 3"/>
          <p:cNvSpPr/>
          <p:nvPr/>
        </p:nvSpPr>
        <p:spPr>
          <a:xfrm>
            <a:off x="6138720" y="3649680"/>
            <a:ext cx="3218760" cy="1342440"/>
          </a:xfrm>
          <a:prstGeom prst="ellipse">
            <a:avLst/>
          </a:prstGeom>
          <a:solidFill>
            <a:schemeClr val="accent1"/>
          </a:solidFill>
          <a:ln w="9525">
            <a:solidFill>
              <a:srgbClr val="000000"/>
            </a:solidFill>
            <a:round/>
          </a:ln>
        </p:spPr>
        <p:style>
          <a:lnRef idx="0"/>
          <a:fillRef idx="0"/>
          <a:effectRef idx="0"/>
          <a:fontRef idx="minor"/>
        </p:style>
      </p:sp>
      <p:sp>
        <p:nvSpPr>
          <p:cNvPr id="2042" name="Straight Connector 10"/>
          <p:cNvSpPr/>
          <p:nvPr/>
        </p:nvSpPr>
        <p:spPr>
          <a:xfrm>
            <a:off x="7272000" y="3886200"/>
            <a:ext cx="1062360" cy="69840"/>
          </a:xfrm>
          <a:prstGeom prst="line">
            <a:avLst/>
          </a:prstGeom>
          <a:ln w="15875">
            <a:solidFill>
              <a:srgbClr val="000000"/>
            </a:solidFill>
            <a:round/>
          </a:ln>
        </p:spPr>
        <p:style>
          <a:lnRef idx="0"/>
          <a:fillRef idx="0"/>
          <a:effectRef idx="0"/>
          <a:fontRef idx="minor"/>
        </p:style>
      </p:sp>
      <p:sp>
        <p:nvSpPr>
          <p:cNvPr id="2043" name="Straight Connector 297"/>
          <p:cNvSpPr/>
          <p:nvPr/>
        </p:nvSpPr>
        <p:spPr>
          <a:xfrm>
            <a:off x="7823160" y="4176360"/>
            <a:ext cx="120600" cy="82800"/>
          </a:xfrm>
          <a:prstGeom prst="line">
            <a:avLst/>
          </a:prstGeom>
          <a:ln w="15875">
            <a:solidFill>
              <a:srgbClr val="000000"/>
            </a:solidFill>
            <a:round/>
          </a:ln>
        </p:spPr>
        <p:style>
          <a:lnRef idx="0"/>
          <a:fillRef idx="0"/>
          <a:effectRef idx="0"/>
          <a:fontRef idx="minor"/>
        </p:style>
      </p:sp>
      <p:sp>
        <p:nvSpPr>
          <p:cNvPr id="2044" name="Straight Connector 298"/>
          <p:cNvSpPr/>
          <p:nvPr/>
        </p:nvSpPr>
        <p:spPr>
          <a:xfrm flipV="1">
            <a:off x="7623000" y="4376520"/>
            <a:ext cx="243000" cy="44640"/>
          </a:xfrm>
          <a:prstGeom prst="line">
            <a:avLst/>
          </a:prstGeom>
          <a:ln w="15875">
            <a:solidFill>
              <a:srgbClr val="000000"/>
            </a:solidFill>
            <a:round/>
          </a:ln>
        </p:spPr>
        <p:style>
          <a:lnRef idx="0"/>
          <a:fillRef idx="0"/>
          <a:effectRef idx="0"/>
          <a:fontRef idx="minor"/>
        </p:style>
      </p:sp>
      <p:sp>
        <p:nvSpPr>
          <p:cNvPr id="2045" name="Straight Connector 299"/>
          <p:cNvSpPr/>
          <p:nvPr/>
        </p:nvSpPr>
        <p:spPr>
          <a:xfrm flipV="1">
            <a:off x="7324560" y="4205160"/>
            <a:ext cx="195120" cy="106200"/>
          </a:xfrm>
          <a:prstGeom prst="line">
            <a:avLst/>
          </a:prstGeom>
          <a:ln w="15875">
            <a:solidFill>
              <a:srgbClr val="000000"/>
            </a:solidFill>
            <a:round/>
          </a:ln>
        </p:spPr>
        <p:style>
          <a:lnRef idx="0"/>
          <a:fillRef idx="0"/>
          <a:effectRef idx="0"/>
          <a:fontRef idx="minor"/>
        </p:style>
      </p:sp>
      <p:sp>
        <p:nvSpPr>
          <p:cNvPr id="2046" name="Straight Connector 300"/>
          <p:cNvSpPr/>
          <p:nvPr/>
        </p:nvSpPr>
        <p:spPr>
          <a:xfrm flipV="1">
            <a:off x="7011720" y="4497120"/>
            <a:ext cx="206640" cy="95400"/>
          </a:xfrm>
          <a:prstGeom prst="line">
            <a:avLst/>
          </a:prstGeom>
          <a:ln w="15875">
            <a:solidFill>
              <a:srgbClr val="000000"/>
            </a:solidFill>
            <a:round/>
          </a:ln>
        </p:spPr>
        <p:style>
          <a:lnRef idx="0"/>
          <a:fillRef idx="0"/>
          <a:effectRef idx="0"/>
          <a:fontRef idx="minor"/>
        </p:style>
      </p:sp>
      <p:sp>
        <p:nvSpPr>
          <p:cNvPr id="2047" name="Straight Connector 301"/>
          <p:cNvSpPr/>
          <p:nvPr/>
        </p:nvSpPr>
        <p:spPr>
          <a:xfrm flipV="1">
            <a:off x="7839000" y="4424040"/>
            <a:ext cx="253800" cy="247680"/>
          </a:xfrm>
          <a:prstGeom prst="line">
            <a:avLst/>
          </a:prstGeom>
          <a:ln w="15875">
            <a:solidFill>
              <a:srgbClr val="000000"/>
            </a:solidFill>
            <a:round/>
          </a:ln>
        </p:spPr>
        <p:style>
          <a:lnRef idx="0"/>
          <a:fillRef idx="0"/>
          <a:effectRef idx="0"/>
          <a:fontRef idx="minor"/>
        </p:style>
      </p:sp>
      <p:sp>
        <p:nvSpPr>
          <p:cNvPr id="2048" name="Straight Connector 302"/>
          <p:cNvSpPr/>
          <p:nvPr/>
        </p:nvSpPr>
        <p:spPr>
          <a:xfrm flipH="1" flipV="1">
            <a:off x="8302320" y="4403520"/>
            <a:ext cx="358920" cy="120600"/>
          </a:xfrm>
          <a:prstGeom prst="line">
            <a:avLst/>
          </a:prstGeom>
          <a:ln w="15875">
            <a:solidFill>
              <a:srgbClr val="000000"/>
            </a:solidFill>
            <a:round/>
          </a:ln>
        </p:spPr>
        <p:style>
          <a:lnRef idx="0"/>
          <a:fillRef idx="0"/>
          <a:effectRef idx="0"/>
          <a:fontRef idx="minor"/>
        </p:style>
      </p:sp>
      <p:sp>
        <p:nvSpPr>
          <p:cNvPr id="2049" name="Straight Connector 303"/>
          <p:cNvSpPr/>
          <p:nvPr/>
        </p:nvSpPr>
        <p:spPr>
          <a:xfrm flipV="1">
            <a:off x="8318160" y="4070160"/>
            <a:ext cx="285840" cy="192240"/>
          </a:xfrm>
          <a:prstGeom prst="line">
            <a:avLst/>
          </a:prstGeom>
          <a:ln w="15875">
            <a:solidFill>
              <a:srgbClr val="000000"/>
            </a:solidFill>
            <a:round/>
          </a:ln>
        </p:spPr>
        <p:style>
          <a:lnRef idx="0"/>
          <a:fillRef idx="0"/>
          <a:effectRef idx="0"/>
          <a:fontRef idx="minor"/>
        </p:style>
      </p:sp>
      <p:sp>
        <p:nvSpPr>
          <p:cNvPr id="2050" name="Straight Connector 304"/>
          <p:cNvSpPr/>
          <p:nvPr/>
        </p:nvSpPr>
        <p:spPr>
          <a:xfrm flipH="1" flipV="1">
            <a:off x="7273800" y="3943080"/>
            <a:ext cx="226800" cy="85680"/>
          </a:xfrm>
          <a:prstGeom prst="line">
            <a:avLst/>
          </a:prstGeom>
          <a:ln w="15875">
            <a:solidFill>
              <a:srgbClr val="000000"/>
            </a:solidFill>
            <a:round/>
          </a:ln>
        </p:spPr>
        <p:style>
          <a:lnRef idx="0"/>
          <a:fillRef idx="0"/>
          <a:effectRef idx="0"/>
          <a:fontRef idx="minor"/>
        </p:style>
      </p:sp>
      <p:sp>
        <p:nvSpPr>
          <p:cNvPr id="2051" name="TextBox 39958"/>
          <p:cNvSpPr/>
          <p:nvPr/>
        </p:nvSpPr>
        <p:spPr>
          <a:xfrm>
            <a:off x="6292440" y="3983040"/>
            <a:ext cx="9489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B</a:t>
            </a:r>
            <a:endParaRPr b="0" lang="en-US" sz="2400" spc="-1" strike="noStrike">
              <a:latin typeface="Arial"/>
            </a:endParaRPr>
          </a:p>
        </p:txBody>
      </p:sp>
      <p:grpSp>
        <p:nvGrpSpPr>
          <p:cNvPr id="2052" name="Group 347"/>
          <p:cNvGrpSpPr/>
          <p:nvPr/>
        </p:nvGrpSpPr>
        <p:grpSpPr>
          <a:xfrm>
            <a:off x="6821280" y="3752280"/>
            <a:ext cx="530280" cy="213120"/>
            <a:chOff x="6821280" y="3752280"/>
            <a:chExt cx="530280" cy="213120"/>
          </a:xfrm>
        </p:grpSpPr>
        <p:sp>
          <p:nvSpPr>
            <p:cNvPr id="2053" name="Oval 596"/>
            <p:cNvSpPr/>
            <p:nvPr/>
          </p:nvSpPr>
          <p:spPr>
            <a:xfrm flipV="1">
              <a:off x="6823080" y="380988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54" name="Rectangle 597"/>
            <p:cNvSpPr/>
            <p:nvPr/>
          </p:nvSpPr>
          <p:spPr>
            <a:xfrm>
              <a:off x="6821640" y="383220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55" name="Oval 598"/>
            <p:cNvSpPr/>
            <p:nvPr/>
          </p:nvSpPr>
          <p:spPr>
            <a:xfrm flipV="1">
              <a:off x="6821640" y="375228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56" name="Freeform 599"/>
            <p:cNvSpPr/>
            <p:nvPr/>
          </p:nvSpPr>
          <p:spPr>
            <a:xfrm>
              <a:off x="6956280" y="38005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57" name="Freeform 600"/>
            <p:cNvSpPr/>
            <p:nvPr/>
          </p:nvSpPr>
          <p:spPr>
            <a:xfrm>
              <a:off x="6930360" y="37807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58" name="Freeform 601"/>
            <p:cNvSpPr/>
            <p:nvPr/>
          </p:nvSpPr>
          <p:spPr>
            <a:xfrm>
              <a:off x="7134120" y="382716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59" name="Freeform 602"/>
            <p:cNvSpPr/>
            <p:nvPr/>
          </p:nvSpPr>
          <p:spPr>
            <a:xfrm>
              <a:off x="6924240" y="382824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60" name="Straight Connector 603"/>
            <p:cNvSpPr/>
            <p:nvPr/>
          </p:nvSpPr>
          <p:spPr>
            <a:xfrm flipH="1" flipV="1">
              <a:off x="6821280" y="3831480"/>
              <a:ext cx="1440" cy="60120"/>
            </a:xfrm>
            <a:prstGeom prst="line">
              <a:avLst/>
            </a:prstGeom>
            <a:ln w="6350">
              <a:solidFill>
                <a:srgbClr val="000000"/>
              </a:solidFill>
              <a:round/>
            </a:ln>
          </p:spPr>
          <p:style>
            <a:lnRef idx="0"/>
            <a:fillRef idx="0"/>
            <a:effectRef idx="0"/>
            <a:fontRef idx="minor"/>
          </p:style>
        </p:sp>
        <p:sp>
          <p:nvSpPr>
            <p:cNvPr id="2061" name="Straight Connector 604"/>
            <p:cNvSpPr/>
            <p:nvPr/>
          </p:nvSpPr>
          <p:spPr>
            <a:xfrm flipH="1" flipV="1">
              <a:off x="7350120" y="3830400"/>
              <a:ext cx="1440" cy="60120"/>
            </a:xfrm>
            <a:prstGeom prst="line">
              <a:avLst/>
            </a:prstGeom>
            <a:ln w="6350">
              <a:solidFill>
                <a:srgbClr val="000000"/>
              </a:solidFill>
              <a:round/>
            </a:ln>
          </p:spPr>
          <p:style>
            <a:lnRef idx="0"/>
            <a:fillRef idx="0"/>
            <a:effectRef idx="0"/>
            <a:fontRef idx="minor"/>
          </p:style>
        </p:sp>
      </p:grpSp>
      <p:grpSp>
        <p:nvGrpSpPr>
          <p:cNvPr id="2062" name="Group 347"/>
          <p:cNvGrpSpPr/>
          <p:nvPr/>
        </p:nvGrpSpPr>
        <p:grpSpPr>
          <a:xfrm>
            <a:off x="7827840" y="4226760"/>
            <a:ext cx="530280" cy="213480"/>
            <a:chOff x="7827840" y="4226760"/>
            <a:chExt cx="530280" cy="213480"/>
          </a:xfrm>
        </p:grpSpPr>
        <p:sp>
          <p:nvSpPr>
            <p:cNvPr id="2063" name="Oval 569"/>
            <p:cNvSpPr/>
            <p:nvPr/>
          </p:nvSpPr>
          <p:spPr>
            <a:xfrm flipV="1">
              <a:off x="7829280" y="428472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64" name="Rectangle 570"/>
            <p:cNvSpPr/>
            <p:nvPr/>
          </p:nvSpPr>
          <p:spPr>
            <a:xfrm>
              <a:off x="7827840" y="430704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65" name="Oval 571"/>
            <p:cNvSpPr/>
            <p:nvPr/>
          </p:nvSpPr>
          <p:spPr>
            <a:xfrm flipV="1">
              <a:off x="7827840" y="422676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66" name="Freeform 572"/>
            <p:cNvSpPr/>
            <p:nvPr/>
          </p:nvSpPr>
          <p:spPr>
            <a:xfrm>
              <a:off x="7962840" y="427500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67" name="Freeform 573"/>
            <p:cNvSpPr/>
            <p:nvPr/>
          </p:nvSpPr>
          <p:spPr>
            <a:xfrm>
              <a:off x="7936560" y="425520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68" name="Freeform 574"/>
            <p:cNvSpPr/>
            <p:nvPr/>
          </p:nvSpPr>
          <p:spPr>
            <a:xfrm>
              <a:off x="8140680" y="430164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69" name="Freeform 575"/>
            <p:cNvSpPr/>
            <p:nvPr/>
          </p:nvSpPr>
          <p:spPr>
            <a:xfrm>
              <a:off x="7930800" y="430272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70" name="Straight Connector 576"/>
            <p:cNvSpPr/>
            <p:nvPr/>
          </p:nvSpPr>
          <p:spPr>
            <a:xfrm flipH="1" flipV="1">
              <a:off x="7827840" y="4305960"/>
              <a:ext cx="1440" cy="60480"/>
            </a:xfrm>
            <a:prstGeom prst="line">
              <a:avLst/>
            </a:prstGeom>
            <a:ln w="6350">
              <a:solidFill>
                <a:srgbClr val="000000"/>
              </a:solidFill>
              <a:round/>
            </a:ln>
          </p:spPr>
          <p:style>
            <a:lnRef idx="0"/>
            <a:fillRef idx="0"/>
            <a:effectRef idx="0"/>
            <a:fontRef idx="minor"/>
          </p:style>
        </p:sp>
        <p:sp>
          <p:nvSpPr>
            <p:cNvPr id="2071" name="Straight Connector 577"/>
            <p:cNvSpPr/>
            <p:nvPr/>
          </p:nvSpPr>
          <p:spPr>
            <a:xfrm flipH="1" flipV="1">
              <a:off x="8356680" y="4304880"/>
              <a:ext cx="1440" cy="60480"/>
            </a:xfrm>
            <a:prstGeom prst="line">
              <a:avLst/>
            </a:prstGeom>
            <a:ln w="6350">
              <a:solidFill>
                <a:srgbClr val="000000"/>
              </a:solidFill>
              <a:round/>
            </a:ln>
          </p:spPr>
          <p:style>
            <a:lnRef idx="0"/>
            <a:fillRef idx="0"/>
            <a:effectRef idx="0"/>
            <a:fontRef idx="minor"/>
          </p:style>
        </p:sp>
      </p:grpSp>
      <p:grpSp>
        <p:nvGrpSpPr>
          <p:cNvPr id="2072" name="Group 347"/>
          <p:cNvGrpSpPr/>
          <p:nvPr/>
        </p:nvGrpSpPr>
        <p:grpSpPr>
          <a:xfrm>
            <a:off x="7346880" y="4010760"/>
            <a:ext cx="530280" cy="213480"/>
            <a:chOff x="7346880" y="4010760"/>
            <a:chExt cx="530280" cy="213480"/>
          </a:xfrm>
        </p:grpSpPr>
        <p:sp>
          <p:nvSpPr>
            <p:cNvPr id="2073" name="Oval 560"/>
            <p:cNvSpPr/>
            <p:nvPr/>
          </p:nvSpPr>
          <p:spPr>
            <a:xfrm flipV="1">
              <a:off x="7348320" y="406872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74" name="Rectangle 561"/>
            <p:cNvSpPr/>
            <p:nvPr/>
          </p:nvSpPr>
          <p:spPr>
            <a:xfrm>
              <a:off x="7346880" y="409104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75" name="Oval 562"/>
            <p:cNvSpPr/>
            <p:nvPr/>
          </p:nvSpPr>
          <p:spPr>
            <a:xfrm flipV="1">
              <a:off x="7346880" y="401076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76" name="Freeform 563"/>
            <p:cNvSpPr/>
            <p:nvPr/>
          </p:nvSpPr>
          <p:spPr>
            <a:xfrm>
              <a:off x="7481880" y="405936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77" name="Freeform 564"/>
            <p:cNvSpPr/>
            <p:nvPr/>
          </p:nvSpPr>
          <p:spPr>
            <a:xfrm>
              <a:off x="7455600" y="403956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78" name="Freeform 565"/>
            <p:cNvSpPr/>
            <p:nvPr/>
          </p:nvSpPr>
          <p:spPr>
            <a:xfrm>
              <a:off x="7659720" y="408564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79" name="Freeform 566"/>
            <p:cNvSpPr/>
            <p:nvPr/>
          </p:nvSpPr>
          <p:spPr>
            <a:xfrm>
              <a:off x="7449840" y="408708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80" name="Straight Connector 567"/>
            <p:cNvSpPr/>
            <p:nvPr/>
          </p:nvSpPr>
          <p:spPr>
            <a:xfrm flipH="1" flipV="1">
              <a:off x="7346880" y="4090320"/>
              <a:ext cx="1440" cy="60120"/>
            </a:xfrm>
            <a:prstGeom prst="line">
              <a:avLst/>
            </a:prstGeom>
            <a:ln w="6350">
              <a:solidFill>
                <a:srgbClr val="000000"/>
              </a:solidFill>
              <a:round/>
            </a:ln>
          </p:spPr>
          <p:style>
            <a:lnRef idx="0"/>
            <a:fillRef idx="0"/>
            <a:effectRef idx="0"/>
            <a:fontRef idx="minor"/>
          </p:style>
        </p:sp>
        <p:sp>
          <p:nvSpPr>
            <p:cNvPr id="2081" name="Straight Connector 568"/>
            <p:cNvSpPr/>
            <p:nvPr/>
          </p:nvSpPr>
          <p:spPr>
            <a:xfrm flipH="1" flipV="1">
              <a:off x="7875360" y="4088880"/>
              <a:ext cx="1800" cy="60480"/>
            </a:xfrm>
            <a:prstGeom prst="line">
              <a:avLst/>
            </a:prstGeom>
            <a:ln w="6350">
              <a:solidFill>
                <a:srgbClr val="000000"/>
              </a:solidFill>
              <a:round/>
            </a:ln>
          </p:spPr>
          <p:style>
            <a:lnRef idx="0"/>
            <a:fillRef idx="0"/>
            <a:effectRef idx="0"/>
            <a:fontRef idx="minor"/>
          </p:style>
        </p:sp>
      </p:grpSp>
      <p:grpSp>
        <p:nvGrpSpPr>
          <p:cNvPr id="2082" name="Group 347"/>
          <p:cNvGrpSpPr/>
          <p:nvPr/>
        </p:nvGrpSpPr>
        <p:grpSpPr>
          <a:xfrm>
            <a:off x="7121520" y="4309200"/>
            <a:ext cx="529920" cy="213480"/>
            <a:chOff x="7121520" y="4309200"/>
            <a:chExt cx="529920" cy="213480"/>
          </a:xfrm>
        </p:grpSpPr>
        <p:sp>
          <p:nvSpPr>
            <p:cNvPr id="2083" name="Oval 551"/>
            <p:cNvSpPr/>
            <p:nvPr/>
          </p:nvSpPr>
          <p:spPr>
            <a:xfrm flipV="1">
              <a:off x="7122960" y="436716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84" name="Rectangle 552"/>
            <p:cNvSpPr/>
            <p:nvPr/>
          </p:nvSpPr>
          <p:spPr>
            <a:xfrm>
              <a:off x="7121520" y="438948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85" name="Oval 553"/>
            <p:cNvSpPr/>
            <p:nvPr/>
          </p:nvSpPr>
          <p:spPr>
            <a:xfrm flipV="1">
              <a:off x="7121520" y="430920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086" name="Freeform 554"/>
            <p:cNvSpPr/>
            <p:nvPr/>
          </p:nvSpPr>
          <p:spPr>
            <a:xfrm>
              <a:off x="7256520" y="435780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87" name="Freeform 555"/>
            <p:cNvSpPr/>
            <p:nvPr/>
          </p:nvSpPr>
          <p:spPr>
            <a:xfrm>
              <a:off x="7230240" y="433800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88" name="Freeform 556"/>
            <p:cNvSpPr/>
            <p:nvPr/>
          </p:nvSpPr>
          <p:spPr>
            <a:xfrm>
              <a:off x="7434360" y="438408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89" name="Freeform 557"/>
            <p:cNvSpPr/>
            <p:nvPr/>
          </p:nvSpPr>
          <p:spPr>
            <a:xfrm>
              <a:off x="7224120" y="438552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090" name="Straight Connector 558"/>
            <p:cNvSpPr/>
            <p:nvPr/>
          </p:nvSpPr>
          <p:spPr>
            <a:xfrm flipH="1" flipV="1">
              <a:off x="7121520" y="4388760"/>
              <a:ext cx="1440" cy="60120"/>
            </a:xfrm>
            <a:prstGeom prst="line">
              <a:avLst/>
            </a:prstGeom>
            <a:ln w="6350">
              <a:solidFill>
                <a:srgbClr val="000000"/>
              </a:solidFill>
              <a:round/>
            </a:ln>
          </p:spPr>
          <p:style>
            <a:lnRef idx="0"/>
            <a:fillRef idx="0"/>
            <a:effectRef idx="0"/>
            <a:fontRef idx="minor"/>
          </p:style>
        </p:sp>
        <p:sp>
          <p:nvSpPr>
            <p:cNvPr id="2091" name="Straight Connector 559"/>
            <p:cNvSpPr/>
            <p:nvPr/>
          </p:nvSpPr>
          <p:spPr>
            <a:xfrm flipH="1" flipV="1">
              <a:off x="7650000" y="4387320"/>
              <a:ext cx="1440" cy="60480"/>
            </a:xfrm>
            <a:prstGeom prst="line">
              <a:avLst/>
            </a:prstGeom>
            <a:ln w="6350">
              <a:solidFill>
                <a:srgbClr val="000000"/>
              </a:solidFill>
              <a:round/>
            </a:ln>
          </p:spPr>
          <p:style>
            <a:lnRef idx="0"/>
            <a:fillRef idx="0"/>
            <a:effectRef idx="0"/>
            <a:fontRef idx="minor"/>
          </p:style>
        </p:sp>
      </p:grpSp>
      <p:sp>
        <p:nvSpPr>
          <p:cNvPr id="2092" name="Oval 3"/>
          <p:cNvSpPr/>
          <p:nvPr/>
        </p:nvSpPr>
        <p:spPr>
          <a:xfrm>
            <a:off x="3257640" y="2725560"/>
            <a:ext cx="3474360" cy="1380240"/>
          </a:xfrm>
          <a:prstGeom prst="ellipse">
            <a:avLst/>
          </a:prstGeom>
          <a:solidFill>
            <a:schemeClr val="accent1"/>
          </a:solidFill>
          <a:ln w="9525">
            <a:solidFill>
              <a:srgbClr val="000000"/>
            </a:solidFill>
            <a:round/>
          </a:ln>
        </p:spPr>
        <p:style>
          <a:lnRef idx="0"/>
          <a:fillRef idx="0"/>
          <a:effectRef idx="0"/>
          <a:fontRef idx="minor"/>
        </p:style>
      </p:sp>
      <p:sp>
        <p:nvSpPr>
          <p:cNvPr id="2093" name="Straight Connector 10"/>
          <p:cNvSpPr/>
          <p:nvPr/>
        </p:nvSpPr>
        <p:spPr>
          <a:xfrm>
            <a:off x="4481280" y="2968560"/>
            <a:ext cx="1146240" cy="73080"/>
          </a:xfrm>
          <a:prstGeom prst="line">
            <a:avLst/>
          </a:prstGeom>
          <a:ln w="15875">
            <a:solidFill>
              <a:srgbClr val="000000"/>
            </a:solidFill>
            <a:round/>
          </a:ln>
        </p:spPr>
        <p:style>
          <a:lnRef idx="0"/>
          <a:fillRef idx="0"/>
          <a:effectRef idx="0"/>
          <a:fontRef idx="minor"/>
        </p:style>
      </p:sp>
      <p:sp>
        <p:nvSpPr>
          <p:cNvPr id="2094" name="Straight Connector 297"/>
          <p:cNvSpPr/>
          <p:nvPr/>
        </p:nvSpPr>
        <p:spPr>
          <a:xfrm>
            <a:off x="5074920" y="3268440"/>
            <a:ext cx="130320" cy="84240"/>
          </a:xfrm>
          <a:prstGeom prst="line">
            <a:avLst/>
          </a:prstGeom>
          <a:ln w="15875">
            <a:solidFill>
              <a:srgbClr val="000000"/>
            </a:solidFill>
            <a:round/>
          </a:ln>
        </p:spPr>
        <p:style>
          <a:lnRef idx="0"/>
          <a:fillRef idx="0"/>
          <a:effectRef idx="0"/>
          <a:fontRef idx="minor"/>
        </p:style>
      </p:sp>
      <p:sp>
        <p:nvSpPr>
          <p:cNvPr id="2095" name="Straight Connector 298"/>
          <p:cNvSpPr/>
          <p:nvPr/>
        </p:nvSpPr>
        <p:spPr>
          <a:xfrm flipV="1">
            <a:off x="4859280" y="3473280"/>
            <a:ext cx="263520" cy="46080"/>
          </a:xfrm>
          <a:prstGeom prst="line">
            <a:avLst/>
          </a:prstGeom>
          <a:ln w="15875">
            <a:solidFill>
              <a:srgbClr val="000000"/>
            </a:solidFill>
            <a:round/>
          </a:ln>
        </p:spPr>
        <p:style>
          <a:lnRef idx="0"/>
          <a:fillRef idx="0"/>
          <a:effectRef idx="0"/>
          <a:fontRef idx="minor"/>
        </p:style>
      </p:sp>
      <p:sp>
        <p:nvSpPr>
          <p:cNvPr id="2096" name="Straight Connector 299"/>
          <p:cNvSpPr/>
          <p:nvPr/>
        </p:nvSpPr>
        <p:spPr>
          <a:xfrm flipV="1">
            <a:off x="4538520" y="3296880"/>
            <a:ext cx="209520" cy="109800"/>
          </a:xfrm>
          <a:prstGeom prst="line">
            <a:avLst/>
          </a:prstGeom>
          <a:ln w="15875">
            <a:solidFill>
              <a:srgbClr val="000000"/>
            </a:solidFill>
            <a:round/>
          </a:ln>
        </p:spPr>
        <p:style>
          <a:lnRef idx="0"/>
          <a:fillRef idx="0"/>
          <a:effectRef idx="0"/>
          <a:fontRef idx="minor"/>
        </p:style>
      </p:sp>
      <p:sp>
        <p:nvSpPr>
          <p:cNvPr id="2097" name="Straight Connector 300"/>
          <p:cNvSpPr/>
          <p:nvPr/>
        </p:nvSpPr>
        <p:spPr>
          <a:xfrm flipV="1">
            <a:off x="4200480" y="3597120"/>
            <a:ext cx="222120" cy="98280"/>
          </a:xfrm>
          <a:prstGeom prst="line">
            <a:avLst/>
          </a:prstGeom>
          <a:ln w="15875">
            <a:solidFill>
              <a:srgbClr val="000000"/>
            </a:solidFill>
            <a:round/>
          </a:ln>
        </p:spPr>
        <p:style>
          <a:lnRef idx="0"/>
          <a:fillRef idx="0"/>
          <a:effectRef idx="0"/>
          <a:fontRef idx="minor"/>
        </p:style>
      </p:sp>
      <p:sp>
        <p:nvSpPr>
          <p:cNvPr id="2098" name="Straight Connector 301"/>
          <p:cNvSpPr/>
          <p:nvPr/>
        </p:nvSpPr>
        <p:spPr>
          <a:xfrm flipV="1">
            <a:off x="5092560" y="3522600"/>
            <a:ext cx="272880" cy="253800"/>
          </a:xfrm>
          <a:prstGeom prst="line">
            <a:avLst/>
          </a:prstGeom>
          <a:ln w="15875">
            <a:solidFill>
              <a:srgbClr val="000000"/>
            </a:solidFill>
            <a:round/>
          </a:ln>
        </p:spPr>
        <p:style>
          <a:lnRef idx="0"/>
          <a:fillRef idx="0"/>
          <a:effectRef idx="0"/>
          <a:fontRef idx="minor"/>
        </p:style>
      </p:sp>
      <p:sp>
        <p:nvSpPr>
          <p:cNvPr id="2099" name="Straight Connector 302"/>
          <p:cNvSpPr/>
          <p:nvPr/>
        </p:nvSpPr>
        <p:spPr>
          <a:xfrm flipH="1" flipV="1">
            <a:off x="5624280" y="3508200"/>
            <a:ext cx="387360" cy="125280"/>
          </a:xfrm>
          <a:prstGeom prst="line">
            <a:avLst/>
          </a:prstGeom>
          <a:ln w="15875">
            <a:solidFill>
              <a:srgbClr val="000000"/>
            </a:solidFill>
            <a:round/>
          </a:ln>
        </p:spPr>
        <p:style>
          <a:lnRef idx="0"/>
          <a:fillRef idx="0"/>
          <a:effectRef idx="0"/>
          <a:fontRef idx="minor"/>
        </p:style>
      </p:sp>
      <p:sp>
        <p:nvSpPr>
          <p:cNvPr id="2100" name="Straight Connector 303"/>
          <p:cNvSpPr/>
          <p:nvPr/>
        </p:nvSpPr>
        <p:spPr>
          <a:xfrm flipV="1">
            <a:off x="5609880" y="3159000"/>
            <a:ext cx="308160" cy="198360"/>
          </a:xfrm>
          <a:prstGeom prst="line">
            <a:avLst/>
          </a:prstGeom>
          <a:ln w="15875">
            <a:solidFill>
              <a:srgbClr val="000000"/>
            </a:solidFill>
            <a:round/>
          </a:ln>
        </p:spPr>
        <p:style>
          <a:lnRef idx="0"/>
          <a:fillRef idx="0"/>
          <a:effectRef idx="0"/>
          <a:fontRef idx="minor"/>
        </p:style>
      </p:sp>
      <p:sp>
        <p:nvSpPr>
          <p:cNvPr id="2101" name="Straight Connector 304"/>
          <p:cNvSpPr/>
          <p:nvPr/>
        </p:nvSpPr>
        <p:spPr>
          <a:xfrm flipH="1" flipV="1">
            <a:off x="4483080" y="3028680"/>
            <a:ext cx="245880" cy="87480"/>
          </a:xfrm>
          <a:prstGeom prst="line">
            <a:avLst/>
          </a:prstGeom>
          <a:ln w="15875">
            <a:solidFill>
              <a:srgbClr val="000000"/>
            </a:solidFill>
            <a:round/>
          </a:ln>
        </p:spPr>
        <p:style>
          <a:lnRef idx="0"/>
          <a:fillRef idx="0"/>
          <a:effectRef idx="0"/>
          <a:fontRef idx="minor"/>
        </p:style>
      </p:sp>
      <p:sp>
        <p:nvSpPr>
          <p:cNvPr id="2102" name="TextBox 39958"/>
          <p:cNvSpPr/>
          <p:nvPr/>
        </p:nvSpPr>
        <p:spPr>
          <a:xfrm>
            <a:off x="3422520" y="3070080"/>
            <a:ext cx="9367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A</a:t>
            </a:r>
            <a:endParaRPr b="0" lang="en-US" sz="2400" spc="-1" strike="noStrike">
              <a:latin typeface="Arial"/>
            </a:endParaRPr>
          </a:p>
        </p:txBody>
      </p:sp>
      <p:grpSp>
        <p:nvGrpSpPr>
          <p:cNvPr id="2103" name="Group 347"/>
          <p:cNvGrpSpPr/>
          <p:nvPr/>
        </p:nvGrpSpPr>
        <p:grpSpPr>
          <a:xfrm>
            <a:off x="5884560" y="3561840"/>
            <a:ext cx="573120" cy="219960"/>
            <a:chOff x="5884560" y="3561840"/>
            <a:chExt cx="573120" cy="219960"/>
          </a:xfrm>
        </p:grpSpPr>
        <p:sp>
          <p:nvSpPr>
            <p:cNvPr id="2104" name="Oval 394"/>
            <p:cNvSpPr/>
            <p:nvPr/>
          </p:nvSpPr>
          <p:spPr>
            <a:xfrm flipV="1">
              <a:off x="5886360" y="362124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05" name="Rectangle 395"/>
            <p:cNvSpPr/>
            <p:nvPr/>
          </p:nvSpPr>
          <p:spPr>
            <a:xfrm>
              <a:off x="5884920" y="364500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06" name="Oval 396"/>
            <p:cNvSpPr/>
            <p:nvPr/>
          </p:nvSpPr>
          <p:spPr>
            <a:xfrm flipV="1">
              <a:off x="5884920" y="356148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07" name="Freeform 397"/>
            <p:cNvSpPr/>
            <p:nvPr/>
          </p:nvSpPr>
          <p:spPr>
            <a:xfrm>
              <a:off x="6031080" y="361152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08" name="Freeform 398"/>
            <p:cNvSpPr/>
            <p:nvPr/>
          </p:nvSpPr>
          <p:spPr>
            <a:xfrm>
              <a:off x="6002280" y="359100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09" name="Freeform 399"/>
            <p:cNvSpPr/>
            <p:nvPr/>
          </p:nvSpPr>
          <p:spPr>
            <a:xfrm>
              <a:off x="6222960" y="363852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10" name="Freeform 400"/>
            <p:cNvSpPr/>
            <p:nvPr/>
          </p:nvSpPr>
          <p:spPr>
            <a:xfrm>
              <a:off x="5995800" y="363996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11" name="Straight Connector 401"/>
            <p:cNvSpPr/>
            <p:nvPr/>
          </p:nvSpPr>
          <p:spPr>
            <a:xfrm flipH="1" flipV="1">
              <a:off x="5884560" y="3643200"/>
              <a:ext cx="1800" cy="62280"/>
            </a:xfrm>
            <a:prstGeom prst="line">
              <a:avLst/>
            </a:prstGeom>
            <a:ln w="6350">
              <a:solidFill>
                <a:srgbClr val="000000"/>
              </a:solidFill>
              <a:round/>
            </a:ln>
          </p:spPr>
          <p:style>
            <a:lnRef idx="0"/>
            <a:fillRef idx="0"/>
            <a:effectRef idx="0"/>
            <a:fontRef idx="minor"/>
          </p:style>
        </p:sp>
        <p:sp>
          <p:nvSpPr>
            <p:cNvPr id="2112" name="Straight Connector 402"/>
            <p:cNvSpPr/>
            <p:nvPr/>
          </p:nvSpPr>
          <p:spPr>
            <a:xfrm flipH="1" flipV="1">
              <a:off x="6456240" y="3642120"/>
              <a:ext cx="1440" cy="61920"/>
            </a:xfrm>
            <a:prstGeom prst="line">
              <a:avLst/>
            </a:prstGeom>
            <a:ln w="6350">
              <a:solidFill>
                <a:srgbClr val="000000"/>
              </a:solidFill>
              <a:round/>
            </a:ln>
          </p:spPr>
          <p:style>
            <a:lnRef idx="0"/>
            <a:fillRef idx="0"/>
            <a:effectRef idx="0"/>
            <a:fontRef idx="minor"/>
          </p:style>
        </p:sp>
      </p:grpSp>
      <p:grpSp>
        <p:nvGrpSpPr>
          <p:cNvPr id="2113" name="Group 347"/>
          <p:cNvGrpSpPr/>
          <p:nvPr/>
        </p:nvGrpSpPr>
        <p:grpSpPr>
          <a:xfrm>
            <a:off x="5081400" y="3320640"/>
            <a:ext cx="571680" cy="219960"/>
            <a:chOff x="5081400" y="3320640"/>
            <a:chExt cx="571680" cy="219960"/>
          </a:xfrm>
        </p:grpSpPr>
        <p:sp>
          <p:nvSpPr>
            <p:cNvPr id="2114" name="Oval 385"/>
            <p:cNvSpPr/>
            <p:nvPr/>
          </p:nvSpPr>
          <p:spPr>
            <a:xfrm flipV="1">
              <a:off x="5083200" y="338004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15" name="Rectangle 386"/>
            <p:cNvSpPr/>
            <p:nvPr/>
          </p:nvSpPr>
          <p:spPr>
            <a:xfrm>
              <a:off x="5081760" y="340344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16" name="Oval 387"/>
            <p:cNvSpPr/>
            <p:nvPr/>
          </p:nvSpPr>
          <p:spPr>
            <a:xfrm flipV="1">
              <a:off x="5081760" y="332028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17" name="Freeform 388"/>
            <p:cNvSpPr/>
            <p:nvPr/>
          </p:nvSpPr>
          <p:spPr>
            <a:xfrm>
              <a:off x="5227560" y="337032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18" name="Freeform 389"/>
            <p:cNvSpPr/>
            <p:nvPr/>
          </p:nvSpPr>
          <p:spPr>
            <a:xfrm>
              <a:off x="5198760" y="334980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19" name="Freeform 390"/>
            <p:cNvSpPr/>
            <p:nvPr/>
          </p:nvSpPr>
          <p:spPr>
            <a:xfrm>
              <a:off x="5418720" y="339732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20" name="Freeform 391"/>
            <p:cNvSpPr/>
            <p:nvPr/>
          </p:nvSpPr>
          <p:spPr>
            <a:xfrm>
              <a:off x="5192280" y="339876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21" name="Straight Connector 392"/>
            <p:cNvSpPr/>
            <p:nvPr/>
          </p:nvSpPr>
          <p:spPr>
            <a:xfrm flipH="1" flipV="1">
              <a:off x="5081400" y="3402000"/>
              <a:ext cx="1440" cy="61920"/>
            </a:xfrm>
            <a:prstGeom prst="line">
              <a:avLst/>
            </a:prstGeom>
            <a:ln w="6350">
              <a:solidFill>
                <a:srgbClr val="000000"/>
              </a:solidFill>
              <a:round/>
            </a:ln>
          </p:spPr>
          <p:style>
            <a:lnRef idx="0"/>
            <a:fillRef idx="0"/>
            <a:effectRef idx="0"/>
            <a:fontRef idx="minor"/>
          </p:style>
        </p:sp>
        <p:sp>
          <p:nvSpPr>
            <p:cNvPr id="2122" name="Straight Connector 393"/>
            <p:cNvSpPr/>
            <p:nvPr/>
          </p:nvSpPr>
          <p:spPr>
            <a:xfrm flipH="1" flipV="1">
              <a:off x="5651280" y="3400920"/>
              <a:ext cx="1800" cy="61920"/>
            </a:xfrm>
            <a:prstGeom prst="line">
              <a:avLst/>
            </a:prstGeom>
            <a:ln w="6350">
              <a:solidFill>
                <a:srgbClr val="000000"/>
              </a:solidFill>
              <a:round/>
            </a:ln>
          </p:spPr>
          <p:style>
            <a:lnRef idx="0"/>
            <a:fillRef idx="0"/>
            <a:effectRef idx="0"/>
            <a:fontRef idx="minor"/>
          </p:style>
        </p:sp>
      </p:grpSp>
      <p:grpSp>
        <p:nvGrpSpPr>
          <p:cNvPr id="2123" name="Group 347"/>
          <p:cNvGrpSpPr/>
          <p:nvPr/>
        </p:nvGrpSpPr>
        <p:grpSpPr>
          <a:xfrm>
            <a:off x="4560840" y="3098160"/>
            <a:ext cx="573120" cy="218160"/>
            <a:chOff x="4560840" y="3098160"/>
            <a:chExt cx="573120" cy="218160"/>
          </a:xfrm>
        </p:grpSpPr>
        <p:sp>
          <p:nvSpPr>
            <p:cNvPr id="2124" name="Oval 376"/>
            <p:cNvSpPr/>
            <p:nvPr/>
          </p:nvSpPr>
          <p:spPr>
            <a:xfrm flipV="1">
              <a:off x="4562640" y="3157200"/>
              <a:ext cx="570600" cy="1591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25" name="Rectangle 377"/>
            <p:cNvSpPr/>
            <p:nvPr/>
          </p:nvSpPr>
          <p:spPr>
            <a:xfrm>
              <a:off x="4560840" y="317988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26" name="Oval 378"/>
            <p:cNvSpPr/>
            <p:nvPr/>
          </p:nvSpPr>
          <p:spPr>
            <a:xfrm flipV="1">
              <a:off x="4560840" y="3098160"/>
              <a:ext cx="570600" cy="1591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27" name="Freeform 379"/>
            <p:cNvSpPr/>
            <p:nvPr/>
          </p:nvSpPr>
          <p:spPr>
            <a:xfrm>
              <a:off x="4707000" y="3147840"/>
              <a:ext cx="27864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28" name="Freeform 380"/>
            <p:cNvSpPr/>
            <p:nvPr/>
          </p:nvSpPr>
          <p:spPr>
            <a:xfrm>
              <a:off x="4678560" y="3127320"/>
              <a:ext cx="335880" cy="550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29" name="Freeform 381"/>
            <p:cNvSpPr/>
            <p:nvPr/>
          </p:nvSpPr>
          <p:spPr>
            <a:xfrm>
              <a:off x="4898880" y="3174480"/>
              <a:ext cx="123120" cy="478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30" name="Freeform 382"/>
            <p:cNvSpPr/>
            <p:nvPr/>
          </p:nvSpPr>
          <p:spPr>
            <a:xfrm>
              <a:off x="4672080" y="3175920"/>
              <a:ext cx="121680" cy="478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31" name="Straight Connector 383"/>
            <p:cNvSpPr/>
            <p:nvPr/>
          </p:nvSpPr>
          <p:spPr>
            <a:xfrm flipH="1" flipV="1">
              <a:off x="4560840" y="3179160"/>
              <a:ext cx="1440" cy="61560"/>
            </a:xfrm>
            <a:prstGeom prst="line">
              <a:avLst/>
            </a:prstGeom>
            <a:ln w="6350">
              <a:solidFill>
                <a:srgbClr val="000000"/>
              </a:solidFill>
              <a:round/>
            </a:ln>
          </p:spPr>
          <p:style>
            <a:lnRef idx="0"/>
            <a:fillRef idx="0"/>
            <a:effectRef idx="0"/>
            <a:fontRef idx="minor"/>
          </p:style>
        </p:sp>
        <p:sp>
          <p:nvSpPr>
            <p:cNvPr id="2132" name="Straight Connector 384"/>
            <p:cNvSpPr/>
            <p:nvPr/>
          </p:nvSpPr>
          <p:spPr>
            <a:xfrm flipH="1" flipV="1">
              <a:off x="5132160" y="3178080"/>
              <a:ext cx="1800" cy="61560"/>
            </a:xfrm>
            <a:prstGeom prst="line">
              <a:avLst/>
            </a:prstGeom>
            <a:ln w="6350">
              <a:solidFill>
                <a:srgbClr val="000000"/>
              </a:solidFill>
              <a:round/>
            </a:ln>
          </p:spPr>
          <p:style>
            <a:lnRef idx="0"/>
            <a:fillRef idx="0"/>
            <a:effectRef idx="0"/>
            <a:fontRef idx="minor"/>
          </p:style>
        </p:sp>
      </p:grpSp>
      <p:grpSp>
        <p:nvGrpSpPr>
          <p:cNvPr id="2133" name="Group 347"/>
          <p:cNvGrpSpPr/>
          <p:nvPr/>
        </p:nvGrpSpPr>
        <p:grpSpPr>
          <a:xfrm>
            <a:off x="4317840" y="3404520"/>
            <a:ext cx="573120" cy="218160"/>
            <a:chOff x="4317840" y="3404520"/>
            <a:chExt cx="573120" cy="218160"/>
          </a:xfrm>
        </p:grpSpPr>
        <p:sp>
          <p:nvSpPr>
            <p:cNvPr id="2134" name="Oval 367"/>
            <p:cNvSpPr/>
            <p:nvPr/>
          </p:nvSpPr>
          <p:spPr>
            <a:xfrm flipV="1">
              <a:off x="4319640" y="3463560"/>
              <a:ext cx="570600" cy="1591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35" name="Rectangle 368"/>
            <p:cNvSpPr/>
            <p:nvPr/>
          </p:nvSpPr>
          <p:spPr>
            <a:xfrm>
              <a:off x="4317840" y="348624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36" name="Oval 369"/>
            <p:cNvSpPr/>
            <p:nvPr/>
          </p:nvSpPr>
          <p:spPr>
            <a:xfrm flipV="1">
              <a:off x="4317840" y="3404520"/>
              <a:ext cx="570600" cy="1591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37" name="Freeform 370"/>
            <p:cNvSpPr/>
            <p:nvPr/>
          </p:nvSpPr>
          <p:spPr>
            <a:xfrm>
              <a:off x="4464000" y="3454560"/>
              <a:ext cx="27864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38" name="Freeform 371"/>
            <p:cNvSpPr/>
            <p:nvPr/>
          </p:nvSpPr>
          <p:spPr>
            <a:xfrm>
              <a:off x="4435560" y="3433680"/>
              <a:ext cx="335880" cy="550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39" name="Freeform 372"/>
            <p:cNvSpPr/>
            <p:nvPr/>
          </p:nvSpPr>
          <p:spPr>
            <a:xfrm>
              <a:off x="4655880" y="3480840"/>
              <a:ext cx="123120" cy="478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40" name="Freeform 373"/>
            <p:cNvSpPr/>
            <p:nvPr/>
          </p:nvSpPr>
          <p:spPr>
            <a:xfrm>
              <a:off x="4429080" y="3482280"/>
              <a:ext cx="121680" cy="478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41" name="Straight Connector 374"/>
            <p:cNvSpPr/>
            <p:nvPr/>
          </p:nvSpPr>
          <p:spPr>
            <a:xfrm flipH="1" flipV="1">
              <a:off x="4317840" y="3485520"/>
              <a:ext cx="1440" cy="61560"/>
            </a:xfrm>
            <a:prstGeom prst="line">
              <a:avLst/>
            </a:prstGeom>
            <a:ln w="6350">
              <a:solidFill>
                <a:srgbClr val="000000"/>
              </a:solidFill>
              <a:round/>
            </a:ln>
          </p:spPr>
          <p:style>
            <a:lnRef idx="0"/>
            <a:fillRef idx="0"/>
            <a:effectRef idx="0"/>
            <a:fontRef idx="minor"/>
          </p:style>
        </p:sp>
        <p:sp>
          <p:nvSpPr>
            <p:cNvPr id="2142" name="Straight Connector 375"/>
            <p:cNvSpPr/>
            <p:nvPr/>
          </p:nvSpPr>
          <p:spPr>
            <a:xfrm flipH="1" flipV="1">
              <a:off x="4889160" y="3484440"/>
              <a:ext cx="1800" cy="61560"/>
            </a:xfrm>
            <a:prstGeom prst="line">
              <a:avLst/>
            </a:prstGeom>
            <a:ln w="6350">
              <a:solidFill>
                <a:srgbClr val="000000"/>
              </a:solidFill>
              <a:round/>
            </a:ln>
          </p:spPr>
          <p:style>
            <a:lnRef idx="0"/>
            <a:fillRef idx="0"/>
            <a:effectRef idx="0"/>
            <a:fontRef idx="minor"/>
          </p:style>
        </p:sp>
      </p:grpSp>
      <p:grpSp>
        <p:nvGrpSpPr>
          <p:cNvPr id="2143" name="Group 347"/>
          <p:cNvGrpSpPr/>
          <p:nvPr/>
        </p:nvGrpSpPr>
        <p:grpSpPr>
          <a:xfrm>
            <a:off x="4865400" y="3758760"/>
            <a:ext cx="573120" cy="219960"/>
            <a:chOff x="4865400" y="3758760"/>
            <a:chExt cx="573120" cy="219960"/>
          </a:xfrm>
        </p:grpSpPr>
        <p:sp>
          <p:nvSpPr>
            <p:cNvPr id="2144" name="Oval 358"/>
            <p:cNvSpPr/>
            <p:nvPr/>
          </p:nvSpPr>
          <p:spPr>
            <a:xfrm flipV="1">
              <a:off x="4867200" y="381816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45" name="Rectangle 359"/>
            <p:cNvSpPr/>
            <p:nvPr/>
          </p:nvSpPr>
          <p:spPr>
            <a:xfrm>
              <a:off x="4865760" y="384192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46" name="Oval 360"/>
            <p:cNvSpPr/>
            <p:nvPr/>
          </p:nvSpPr>
          <p:spPr>
            <a:xfrm flipV="1">
              <a:off x="4865760" y="375840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47" name="Freeform 361"/>
            <p:cNvSpPr/>
            <p:nvPr/>
          </p:nvSpPr>
          <p:spPr>
            <a:xfrm>
              <a:off x="5011560" y="380844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48" name="Freeform 362"/>
            <p:cNvSpPr/>
            <p:nvPr/>
          </p:nvSpPr>
          <p:spPr>
            <a:xfrm>
              <a:off x="4983120" y="378792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49" name="Freeform 363"/>
            <p:cNvSpPr/>
            <p:nvPr/>
          </p:nvSpPr>
          <p:spPr>
            <a:xfrm>
              <a:off x="5203800" y="383544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50" name="Freeform 364"/>
            <p:cNvSpPr/>
            <p:nvPr/>
          </p:nvSpPr>
          <p:spPr>
            <a:xfrm>
              <a:off x="4976640" y="383688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51" name="Straight Connector 365"/>
            <p:cNvSpPr/>
            <p:nvPr/>
          </p:nvSpPr>
          <p:spPr>
            <a:xfrm flipH="1" flipV="1">
              <a:off x="4865400" y="3840120"/>
              <a:ext cx="1800" cy="61920"/>
            </a:xfrm>
            <a:prstGeom prst="line">
              <a:avLst/>
            </a:prstGeom>
            <a:ln w="6350">
              <a:solidFill>
                <a:srgbClr val="000000"/>
              </a:solidFill>
              <a:round/>
            </a:ln>
          </p:spPr>
          <p:style>
            <a:lnRef idx="0"/>
            <a:fillRef idx="0"/>
            <a:effectRef idx="0"/>
            <a:fontRef idx="minor"/>
          </p:style>
        </p:sp>
        <p:sp>
          <p:nvSpPr>
            <p:cNvPr id="2152" name="Straight Connector 366"/>
            <p:cNvSpPr/>
            <p:nvPr/>
          </p:nvSpPr>
          <p:spPr>
            <a:xfrm flipH="1" flipV="1">
              <a:off x="5437080" y="3839040"/>
              <a:ext cx="1440" cy="61920"/>
            </a:xfrm>
            <a:prstGeom prst="line">
              <a:avLst/>
            </a:prstGeom>
            <a:ln w="6350">
              <a:solidFill>
                <a:srgbClr val="000000"/>
              </a:solidFill>
              <a:round/>
            </a:ln>
          </p:spPr>
          <p:style>
            <a:lnRef idx="0"/>
            <a:fillRef idx="0"/>
            <a:effectRef idx="0"/>
            <a:fontRef idx="minor"/>
          </p:style>
        </p:sp>
      </p:grpSp>
      <p:grpSp>
        <p:nvGrpSpPr>
          <p:cNvPr id="2153" name="Group 347"/>
          <p:cNvGrpSpPr/>
          <p:nvPr/>
        </p:nvGrpSpPr>
        <p:grpSpPr>
          <a:xfrm>
            <a:off x="3628800" y="3614400"/>
            <a:ext cx="573120" cy="219960"/>
            <a:chOff x="3628800" y="3614400"/>
            <a:chExt cx="573120" cy="219960"/>
          </a:xfrm>
        </p:grpSpPr>
        <p:sp>
          <p:nvSpPr>
            <p:cNvPr id="2154" name="Oval 349"/>
            <p:cNvSpPr/>
            <p:nvPr/>
          </p:nvSpPr>
          <p:spPr>
            <a:xfrm flipV="1">
              <a:off x="3630600" y="367380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55" name="Rectangle 350"/>
            <p:cNvSpPr/>
            <p:nvPr/>
          </p:nvSpPr>
          <p:spPr>
            <a:xfrm>
              <a:off x="3629160" y="369720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56" name="Oval 351"/>
            <p:cNvSpPr/>
            <p:nvPr/>
          </p:nvSpPr>
          <p:spPr>
            <a:xfrm flipV="1">
              <a:off x="3629160" y="361404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157" name="Freeform 352"/>
            <p:cNvSpPr/>
            <p:nvPr/>
          </p:nvSpPr>
          <p:spPr>
            <a:xfrm>
              <a:off x="3774960" y="366408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58" name="Freeform 353"/>
            <p:cNvSpPr/>
            <p:nvPr/>
          </p:nvSpPr>
          <p:spPr>
            <a:xfrm>
              <a:off x="3746520" y="364320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59" name="Freeform 354"/>
            <p:cNvSpPr/>
            <p:nvPr/>
          </p:nvSpPr>
          <p:spPr>
            <a:xfrm>
              <a:off x="3967200" y="369108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60" name="Freeform 355"/>
            <p:cNvSpPr/>
            <p:nvPr/>
          </p:nvSpPr>
          <p:spPr>
            <a:xfrm>
              <a:off x="3740040" y="369216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161" name="Straight Connector 356"/>
            <p:cNvSpPr/>
            <p:nvPr/>
          </p:nvSpPr>
          <p:spPr>
            <a:xfrm flipH="1" flipV="1">
              <a:off x="3628800" y="3695760"/>
              <a:ext cx="1800" cy="61920"/>
            </a:xfrm>
            <a:prstGeom prst="line">
              <a:avLst/>
            </a:prstGeom>
            <a:ln w="6350">
              <a:solidFill>
                <a:srgbClr val="000000"/>
              </a:solidFill>
              <a:round/>
            </a:ln>
          </p:spPr>
          <p:style>
            <a:lnRef idx="0"/>
            <a:fillRef idx="0"/>
            <a:effectRef idx="0"/>
            <a:fontRef idx="minor"/>
          </p:style>
        </p:sp>
        <p:sp>
          <p:nvSpPr>
            <p:cNvPr id="2162" name="Straight Connector 357"/>
            <p:cNvSpPr/>
            <p:nvPr/>
          </p:nvSpPr>
          <p:spPr>
            <a:xfrm flipH="1" flipV="1">
              <a:off x="4200480" y="3694320"/>
              <a:ext cx="1440" cy="62280"/>
            </a:xfrm>
            <a:prstGeom prst="line">
              <a:avLst/>
            </a:prstGeom>
            <a:ln w="6350">
              <a:solidFill>
                <a:srgbClr val="000000"/>
              </a:solidFill>
              <a:round/>
            </a:ln>
          </p:spPr>
          <p:style>
            <a:lnRef idx="0"/>
            <a:fillRef idx="0"/>
            <a:effectRef idx="0"/>
            <a:fontRef idx="minor"/>
          </p:style>
        </p:sp>
      </p:grpSp>
      <p:sp>
        <p:nvSpPr>
          <p:cNvPr id="2163" name="PlaceHolder 1"/>
          <p:cNvSpPr>
            <a:spLocks noGrp="1"/>
          </p:cNvSpPr>
          <p:nvPr>
            <p:ph type="title"/>
          </p:nvPr>
        </p:nvSpPr>
        <p:spPr>
          <a:xfrm>
            <a:off x="1802880" y="382320"/>
            <a:ext cx="8095680" cy="650160"/>
          </a:xfrm>
          <a:prstGeom prst="rect">
            <a:avLst/>
          </a:prstGeom>
          <a:noFill/>
          <a:ln w="0">
            <a:noFill/>
          </a:ln>
        </p:spPr>
        <p:txBody>
          <a:bodyPr lIns="0" rIns="0" tIns="0" bIns="0" anchor="ctr">
            <a:noAutofit/>
          </a:bodyPr>
          <a:p>
            <a:pPr>
              <a:lnSpc>
                <a:spcPct val="90000"/>
              </a:lnSpc>
              <a:buNone/>
            </a:pPr>
            <a:r>
              <a:rPr b="0" lang="en-US" sz="3600" spc="-1" strike="noStrike">
                <a:solidFill>
                  <a:srgbClr val="000000"/>
                </a:solidFill>
                <a:latin typeface="Arial Unicode MS"/>
                <a:ea typeface="Arial Unicode MS"/>
              </a:rPr>
              <a:t>Internet structure: network of networks</a:t>
            </a:r>
            <a:endParaRPr b="0" lang="en-US" sz="3600" spc="-1" strike="noStrike">
              <a:latin typeface="Arial"/>
            </a:endParaRPr>
          </a:p>
        </p:txBody>
      </p:sp>
      <p:grpSp>
        <p:nvGrpSpPr>
          <p:cNvPr id="2164" name="Group 2"/>
          <p:cNvGrpSpPr/>
          <p:nvPr/>
        </p:nvGrpSpPr>
        <p:grpSpPr>
          <a:xfrm>
            <a:off x="3349800" y="2241720"/>
            <a:ext cx="644040" cy="416880"/>
            <a:chOff x="3349800" y="2241720"/>
            <a:chExt cx="644040" cy="416880"/>
          </a:xfrm>
        </p:grpSpPr>
        <p:sp>
          <p:nvSpPr>
            <p:cNvPr id="2165" name="Freeform 84"/>
            <p:cNvSpPr/>
            <p:nvPr/>
          </p:nvSpPr>
          <p:spPr>
            <a:xfrm>
              <a:off x="3349800" y="224172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66" name="TextBox 1"/>
            <p:cNvSpPr/>
            <p:nvPr/>
          </p:nvSpPr>
          <p:spPr>
            <a:xfrm>
              <a:off x="3416760" y="22604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167" name="Group 131"/>
          <p:cNvGrpSpPr/>
          <p:nvPr/>
        </p:nvGrpSpPr>
        <p:grpSpPr>
          <a:xfrm>
            <a:off x="2193840" y="3041640"/>
            <a:ext cx="644400" cy="416880"/>
            <a:chOff x="2193840" y="3041640"/>
            <a:chExt cx="644400" cy="416880"/>
          </a:xfrm>
        </p:grpSpPr>
        <p:sp>
          <p:nvSpPr>
            <p:cNvPr id="2168" name="Freeform 84"/>
            <p:cNvSpPr/>
            <p:nvPr/>
          </p:nvSpPr>
          <p:spPr>
            <a:xfrm>
              <a:off x="2193840" y="304164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69" name="TextBox 133"/>
            <p:cNvSpPr/>
            <p:nvPr/>
          </p:nvSpPr>
          <p:spPr>
            <a:xfrm>
              <a:off x="2261160" y="30607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170" name="Group 135"/>
          <p:cNvGrpSpPr/>
          <p:nvPr/>
        </p:nvGrpSpPr>
        <p:grpSpPr>
          <a:xfrm>
            <a:off x="7858080" y="2495520"/>
            <a:ext cx="645120" cy="416880"/>
            <a:chOff x="7858080" y="2495520"/>
            <a:chExt cx="645120" cy="416880"/>
          </a:xfrm>
        </p:grpSpPr>
        <p:sp>
          <p:nvSpPr>
            <p:cNvPr id="2171" name="Freeform 84"/>
            <p:cNvSpPr/>
            <p:nvPr/>
          </p:nvSpPr>
          <p:spPr>
            <a:xfrm>
              <a:off x="7858080" y="249552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72" name="TextBox 137"/>
            <p:cNvSpPr/>
            <p:nvPr/>
          </p:nvSpPr>
          <p:spPr>
            <a:xfrm>
              <a:off x="7926120" y="251460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173" name="Group 138"/>
          <p:cNvGrpSpPr/>
          <p:nvPr/>
        </p:nvGrpSpPr>
        <p:grpSpPr>
          <a:xfrm>
            <a:off x="2765520" y="5353200"/>
            <a:ext cx="644040" cy="416880"/>
            <a:chOff x="2765520" y="5353200"/>
            <a:chExt cx="644040" cy="416880"/>
          </a:xfrm>
        </p:grpSpPr>
        <p:sp>
          <p:nvSpPr>
            <p:cNvPr id="2174" name="Freeform 84"/>
            <p:cNvSpPr/>
            <p:nvPr/>
          </p:nvSpPr>
          <p:spPr>
            <a:xfrm>
              <a:off x="2765520" y="535320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75" name="TextBox 140"/>
            <p:cNvSpPr/>
            <p:nvPr/>
          </p:nvSpPr>
          <p:spPr>
            <a:xfrm>
              <a:off x="2832480" y="53719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176" name="Group 141"/>
          <p:cNvGrpSpPr/>
          <p:nvPr/>
        </p:nvGrpSpPr>
        <p:grpSpPr>
          <a:xfrm>
            <a:off x="2346480" y="4730760"/>
            <a:ext cx="644040" cy="416880"/>
            <a:chOff x="2346480" y="4730760"/>
            <a:chExt cx="644040" cy="416880"/>
          </a:xfrm>
        </p:grpSpPr>
        <p:sp>
          <p:nvSpPr>
            <p:cNvPr id="2177" name="Freeform 84"/>
            <p:cNvSpPr/>
            <p:nvPr/>
          </p:nvSpPr>
          <p:spPr>
            <a:xfrm>
              <a:off x="2346480" y="473076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78" name="TextBox 143"/>
            <p:cNvSpPr/>
            <p:nvPr/>
          </p:nvSpPr>
          <p:spPr>
            <a:xfrm>
              <a:off x="2413440" y="47498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179" name="Group 144"/>
          <p:cNvGrpSpPr/>
          <p:nvPr/>
        </p:nvGrpSpPr>
        <p:grpSpPr>
          <a:xfrm>
            <a:off x="2117880" y="4070520"/>
            <a:ext cx="644040" cy="416880"/>
            <a:chOff x="2117880" y="4070520"/>
            <a:chExt cx="644040" cy="416880"/>
          </a:xfrm>
        </p:grpSpPr>
        <p:sp>
          <p:nvSpPr>
            <p:cNvPr id="2180" name="Freeform 84"/>
            <p:cNvSpPr/>
            <p:nvPr/>
          </p:nvSpPr>
          <p:spPr>
            <a:xfrm>
              <a:off x="2117880" y="407052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81" name="TextBox 146"/>
            <p:cNvSpPr/>
            <p:nvPr/>
          </p:nvSpPr>
          <p:spPr>
            <a:xfrm>
              <a:off x="2184840" y="4089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182" name="Group 147"/>
          <p:cNvGrpSpPr/>
          <p:nvPr/>
        </p:nvGrpSpPr>
        <p:grpSpPr>
          <a:xfrm>
            <a:off x="8607600" y="2927520"/>
            <a:ext cx="644760" cy="416880"/>
            <a:chOff x="8607600" y="2927520"/>
            <a:chExt cx="644760" cy="416880"/>
          </a:xfrm>
        </p:grpSpPr>
        <p:sp>
          <p:nvSpPr>
            <p:cNvPr id="2183" name="Freeform 84"/>
            <p:cNvSpPr/>
            <p:nvPr/>
          </p:nvSpPr>
          <p:spPr>
            <a:xfrm>
              <a:off x="8607600" y="292752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84" name="TextBox 149"/>
            <p:cNvSpPr/>
            <p:nvPr/>
          </p:nvSpPr>
          <p:spPr>
            <a:xfrm>
              <a:off x="8675280" y="2946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185" name="Group 150"/>
          <p:cNvGrpSpPr/>
          <p:nvPr/>
        </p:nvGrpSpPr>
        <p:grpSpPr>
          <a:xfrm>
            <a:off x="4950000" y="2000160"/>
            <a:ext cx="644760" cy="416880"/>
            <a:chOff x="4950000" y="2000160"/>
            <a:chExt cx="644760" cy="416880"/>
          </a:xfrm>
        </p:grpSpPr>
        <p:sp>
          <p:nvSpPr>
            <p:cNvPr id="2186" name="Freeform 84"/>
            <p:cNvSpPr/>
            <p:nvPr/>
          </p:nvSpPr>
          <p:spPr>
            <a:xfrm>
              <a:off x="4950000" y="20001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87" name="TextBox 152"/>
            <p:cNvSpPr/>
            <p:nvPr/>
          </p:nvSpPr>
          <p:spPr>
            <a:xfrm>
              <a:off x="5017680" y="2019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188" name="Group 153"/>
          <p:cNvGrpSpPr/>
          <p:nvPr/>
        </p:nvGrpSpPr>
        <p:grpSpPr>
          <a:xfrm>
            <a:off x="2575080" y="2647800"/>
            <a:ext cx="644040" cy="416880"/>
            <a:chOff x="2575080" y="2647800"/>
            <a:chExt cx="644040" cy="416880"/>
          </a:xfrm>
        </p:grpSpPr>
        <p:sp>
          <p:nvSpPr>
            <p:cNvPr id="2189" name="Freeform 84"/>
            <p:cNvSpPr/>
            <p:nvPr/>
          </p:nvSpPr>
          <p:spPr>
            <a:xfrm>
              <a:off x="2575080" y="264780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90" name="TextBox 155"/>
            <p:cNvSpPr/>
            <p:nvPr/>
          </p:nvSpPr>
          <p:spPr>
            <a:xfrm>
              <a:off x="2642040" y="26668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191" name="Group 156"/>
          <p:cNvGrpSpPr/>
          <p:nvPr/>
        </p:nvGrpSpPr>
        <p:grpSpPr>
          <a:xfrm>
            <a:off x="5864400" y="1974960"/>
            <a:ext cx="644760" cy="416880"/>
            <a:chOff x="5864400" y="1974960"/>
            <a:chExt cx="644760" cy="416880"/>
          </a:xfrm>
        </p:grpSpPr>
        <p:sp>
          <p:nvSpPr>
            <p:cNvPr id="2192" name="Freeform 84"/>
            <p:cNvSpPr/>
            <p:nvPr/>
          </p:nvSpPr>
          <p:spPr>
            <a:xfrm>
              <a:off x="5864400" y="19749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93" name="TextBox 158"/>
            <p:cNvSpPr/>
            <p:nvPr/>
          </p:nvSpPr>
          <p:spPr>
            <a:xfrm>
              <a:off x="5932080" y="1993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194" name="Group 160"/>
          <p:cNvGrpSpPr/>
          <p:nvPr/>
        </p:nvGrpSpPr>
        <p:grpSpPr>
          <a:xfrm>
            <a:off x="8924760" y="5607000"/>
            <a:ext cx="645120" cy="416880"/>
            <a:chOff x="8924760" y="5607000"/>
            <a:chExt cx="645120" cy="416880"/>
          </a:xfrm>
        </p:grpSpPr>
        <p:sp>
          <p:nvSpPr>
            <p:cNvPr id="2195" name="Freeform 84"/>
            <p:cNvSpPr/>
            <p:nvPr/>
          </p:nvSpPr>
          <p:spPr>
            <a:xfrm>
              <a:off x="8924760" y="56070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96" name="TextBox 162"/>
            <p:cNvSpPr/>
            <p:nvPr/>
          </p:nvSpPr>
          <p:spPr>
            <a:xfrm>
              <a:off x="8992800" y="56260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197" name="Group 163"/>
          <p:cNvGrpSpPr/>
          <p:nvPr/>
        </p:nvGrpSpPr>
        <p:grpSpPr>
          <a:xfrm>
            <a:off x="9763200" y="4959360"/>
            <a:ext cx="645120" cy="416880"/>
            <a:chOff x="9763200" y="4959360"/>
            <a:chExt cx="645120" cy="416880"/>
          </a:xfrm>
        </p:grpSpPr>
        <p:sp>
          <p:nvSpPr>
            <p:cNvPr id="2198" name="Freeform 84"/>
            <p:cNvSpPr/>
            <p:nvPr/>
          </p:nvSpPr>
          <p:spPr>
            <a:xfrm>
              <a:off x="9763200" y="49593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199" name="TextBox 165"/>
            <p:cNvSpPr/>
            <p:nvPr/>
          </p:nvSpPr>
          <p:spPr>
            <a:xfrm>
              <a:off x="9831240" y="49784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200" name="Group 169"/>
          <p:cNvGrpSpPr/>
          <p:nvPr/>
        </p:nvGrpSpPr>
        <p:grpSpPr>
          <a:xfrm>
            <a:off x="6689880" y="5848200"/>
            <a:ext cx="644760" cy="416880"/>
            <a:chOff x="6689880" y="5848200"/>
            <a:chExt cx="644760" cy="416880"/>
          </a:xfrm>
        </p:grpSpPr>
        <p:sp>
          <p:nvSpPr>
            <p:cNvPr id="2201" name="Freeform 84"/>
            <p:cNvSpPr/>
            <p:nvPr/>
          </p:nvSpPr>
          <p:spPr>
            <a:xfrm>
              <a:off x="6689880" y="58482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202" name="TextBox 171"/>
            <p:cNvSpPr/>
            <p:nvPr/>
          </p:nvSpPr>
          <p:spPr>
            <a:xfrm>
              <a:off x="6757560" y="58672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203" name="Group 172"/>
          <p:cNvGrpSpPr/>
          <p:nvPr/>
        </p:nvGrpSpPr>
        <p:grpSpPr>
          <a:xfrm>
            <a:off x="5775480" y="5987880"/>
            <a:ext cx="644760" cy="416880"/>
            <a:chOff x="5775480" y="5987880"/>
            <a:chExt cx="644760" cy="416880"/>
          </a:xfrm>
        </p:grpSpPr>
        <p:sp>
          <p:nvSpPr>
            <p:cNvPr id="2204" name="Freeform 84"/>
            <p:cNvSpPr/>
            <p:nvPr/>
          </p:nvSpPr>
          <p:spPr>
            <a:xfrm>
              <a:off x="5775480" y="598788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205" name="TextBox 174"/>
            <p:cNvSpPr/>
            <p:nvPr/>
          </p:nvSpPr>
          <p:spPr>
            <a:xfrm>
              <a:off x="5843160" y="600696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206" name="Group 175"/>
          <p:cNvGrpSpPr/>
          <p:nvPr/>
        </p:nvGrpSpPr>
        <p:grpSpPr>
          <a:xfrm>
            <a:off x="4556160" y="5835600"/>
            <a:ext cx="645120" cy="416880"/>
            <a:chOff x="4556160" y="5835600"/>
            <a:chExt cx="645120" cy="416880"/>
          </a:xfrm>
        </p:grpSpPr>
        <p:sp>
          <p:nvSpPr>
            <p:cNvPr id="2207" name="Freeform 84"/>
            <p:cNvSpPr/>
            <p:nvPr/>
          </p:nvSpPr>
          <p:spPr>
            <a:xfrm>
              <a:off x="4556160" y="58356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208" name="TextBox 177"/>
            <p:cNvSpPr/>
            <p:nvPr/>
          </p:nvSpPr>
          <p:spPr>
            <a:xfrm>
              <a:off x="4624200" y="5854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2209" name="TextBox 4"/>
          <p:cNvSpPr/>
          <p:nvPr/>
        </p:nvSpPr>
        <p:spPr>
          <a:xfrm rot="1053600">
            <a:off x="6968160" y="190008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210" name="TextBox 179"/>
          <p:cNvSpPr/>
          <p:nvPr/>
        </p:nvSpPr>
        <p:spPr>
          <a:xfrm rot="2829000">
            <a:off x="9255960" y="337392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211" name="TextBox 180"/>
          <p:cNvSpPr/>
          <p:nvPr/>
        </p:nvSpPr>
        <p:spPr>
          <a:xfrm rot="9846000">
            <a:off x="7924680" y="589140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212" name="TextBox 181"/>
          <p:cNvSpPr/>
          <p:nvPr/>
        </p:nvSpPr>
        <p:spPr>
          <a:xfrm rot="11651400">
            <a:off x="3555000" y="579564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213" name="TextBox 182"/>
          <p:cNvSpPr/>
          <p:nvPr/>
        </p:nvSpPr>
        <p:spPr>
          <a:xfrm rot="16607400">
            <a:off x="1964160" y="3485520"/>
            <a:ext cx="535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214" name="TextBox 183"/>
          <p:cNvSpPr/>
          <p:nvPr/>
        </p:nvSpPr>
        <p:spPr>
          <a:xfrm rot="20583000">
            <a:off x="4152960" y="184932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215" name="Rectangle 3"/>
          <p:cNvSpPr/>
          <p:nvPr/>
        </p:nvSpPr>
        <p:spPr>
          <a:xfrm>
            <a:off x="1994400" y="1195200"/>
            <a:ext cx="8203320" cy="672480"/>
          </a:xfrm>
          <a:prstGeom prst="rect">
            <a:avLst/>
          </a:prstGeom>
          <a:noFill/>
          <a:ln w="0">
            <a:noFill/>
          </a:ln>
        </p:spPr>
        <p:style>
          <a:lnRef idx="0"/>
          <a:fillRef idx="0"/>
          <a:effectRef idx="0"/>
          <a:fontRef idx="minor"/>
        </p:style>
        <p:txBody>
          <a:bodyPr lIns="90000" rIns="90000" tIns="45000" bIns="45000" anchor="t">
            <a:noAutofit/>
          </a:bodyPr>
          <a:p>
            <a:pPr>
              <a:lnSpc>
                <a:spcPct val="85000"/>
              </a:lnSpc>
              <a:spcBef>
                <a:spcPts val="479"/>
              </a:spcBef>
              <a:buNone/>
            </a:pPr>
            <a:r>
              <a:rPr b="0" lang="en-US" sz="2400" spc="-1" strike="noStrike">
                <a:solidFill>
                  <a:srgbClr val="000000"/>
                </a:solidFill>
                <a:latin typeface="Arial Unicode MS"/>
                <a:ea typeface="Arial Unicode MS"/>
              </a:rPr>
              <a:t>But if one global ISP is viable business, there will be competitors ….</a:t>
            </a:r>
            <a:endParaRPr b="0" lang="en-US" sz="2400" spc="-1" strike="noStrike">
              <a:latin typeface="Arial"/>
            </a:endParaRPr>
          </a:p>
        </p:txBody>
      </p:sp>
      <p:sp>
        <p:nvSpPr>
          <p:cNvPr id="2216" name="Straight Connector 12"/>
          <p:cNvSpPr/>
          <p:nvPr/>
        </p:nvSpPr>
        <p:spPr>
          <a:xfrm>
            <a:off x="3906720" y="2609640"/>
            <a:ext cx="237960" cy="262080"/>
          </a:xfrm>
          <a:prstGeom prst="line">
            <a:avLst/>
          </a:prstGeom>
          <a:ln w="9525">
            <a:solidFill>
              <a:srgbClr val="000000"/>
            </a:solidFill>
            <a:round/>
          </a:ln>
        </p:spPr>
        <p:style>
          <a:lnRef idx="0"/>
          <a:fillRef idx="0"/>
          <a:effectRef idx="0"/>
          <a:fontRef idx="minor"/>
        </p:style>
      </p:sp>
      <p:sp>
        <p:nvSpPr>
          <p:cNvPr id="2217" name="Straight Connector 500"/>
          <p:cNvSpPr/>
          <p:nvPr/>
        </p:nvSpPr>
        <p:spPr>
          <a:xfrm>
            <a:off x="3162240" y="2849400"/>
            <a:ext cx="831600" cy="61920"/>
          </a:xfrm>
          <a:prstGeom prst="line">
            <a:avLst/>
          </a:prstGeom>
          <a:ln w="9525">
            <a:solidFill>
              <a:srgbClr val="000000"/>
            </a:solidFill>
            <a:round/>
          </a:ln>
        </p:spPr>
        <p:style>
          <a:lnRef idx="0"/>
          <a:fillRef idx="0"/>
          <a:effectRef idx="0"/>
          <a:fontRef idx="minor"/>
        </p:style>
      </p:sp>
      <p:sp>
        <p:nvSpPr>
          <p:cNvPr id="2218" name="Straight Connector 501"/>
          <p:cNvSpPr/>
          <p:nvPr/>
        </p:nvSpPr>
        <p:spPr>
          <a:xfrm flipV="1">
            <a:off x="2759040" y="2973240"/>
            <a:ext cx="1303200" cy="277920"/>
          </a:xfrm>
          <a:prstGeom prst="line">
            <a:avLst/>
          </a:prstGeom>
          <a:ln w="9525">
            <a:solidFill>
              <a:srgbClr val="000000"/>
            </a:solidFill>
            <a:round/>
          </a:ln>
        </p:spPr>
        <p:style>
          <a:lnRef idx="0"/>
          <a:fillRef idx="0"/>
          <a:effectRef idx="0"/>
          <a:fontRef idx="minor"/>
        </p:style>
      </p:sp>
      <p:sp>
        <p:nvSpPr>
          <p:cNvPr id="2219" name="Straight Connector 502"/>
          <p:cNvSpPr/>
          <p:nvPr/>
        </p:nvSpPr>
        <p:spPr>
          <a:xfrm>
            <a:off x="5440320" y="2411280"/>
            <a:ext cx="307800" cy="573120"/>
          </a:xfrm>
          <a:prstGeom prst="line">
            <a:avLst/>
          </a:prstGeom>
          <a:ln w="9525">
            <a:solidFill>
              <a:srgbClr val="000000"/>
            </a:solidFill>
            <a:round/>
          </a:ln>
        </p:spPr>
        <p:style>
          <a:lnRef idx="0"/>
          <a:fillRef idx="0"/>
          <a:effectRef idx="0"/>
          <a:fontRef idx="minor"/>
        </p:style>
      </p:sp>
      <p:sp>
        <p:nvSpPr>
          <p:cNvPr id="2220" name="Straight Connector 503"/>
          <p:cNvSpPr/>
          <p:nvPr/>
        </p:nvSpPr>
        <p:spPr>
          <a:xfrm flipH="1">
            <a:off x="5949720" y="2388960"/>
            <a:ext cx="384120" cy="579600"/>
          </a:xfrm>
          <a:prstGeom prst="line">
            <a:avLst/>
          </a:prstGeom>
          <a:ln w="9525">
            <a:solidFill>
              <a:srgbClr val="000000"/>
            </a:solidFill>
            <a:round/>
          </a:ln>
        </p:spPr>
        <p:style>
          <a:lnRef idx="0"/>
          <a:fillRef idx="0"/>
          <a:effectRef idx="0"/>
          <a:fontRef idx="minor"/>
        </p:style>
      </p:sp>
      <p:sp>
        <p:nvSpPr>
          <p:cNvPr id="2221" name="Straight Connector 504"/>
          <p:cNvSpPr/>
          <p:nvPr/>
        </p:nvSpPr>
        <p:spPr>
          <a:xfrm>
            <a:off x="8294400" y="2900160"/>
            <a:ext cx="216000" cy="1046160"/>
          </a:xfrm>
          <a:prstGeom prst="line">
            <a:avLst/>
          </a:prstGeom>
          <a:ln w="9525">
            <a:solidFill>
              <a:srgbClr val="000000"/>
            </a:solidFill>
            <a:round/>
          </a:ln>
        </p:spPr>
        <p:style>
          <a:lnRef idx="0"/>
          <a:fillRef idx="0"/>
          <a:effectRef idx="0"/>
          <a:fontRef idx="minor"/>
        </p:style>
      </p:sp>
      <p:sp>
        <p:nvSpPr>
          <p:cNvPr id="2222" name="Straight Connector 505"/>
          <p:cNvSpPr/>
          <p:nvPr/>
        </p:nvSpPr>
        <p:spPr>
          <a:xfrm flipH="1">
            <a:off x="8661240" y="3251160"/>
            <a:ext cx="241200" cy="691920"/>
          </a:xfrm>
          <a:prstGeom prst="line">
            <a:avLst/>
          </a:prstGeom>
          <a:ln w="9525">
            <a:solidFill>
              <a:srgbClr val="000000"/>
            </a:solidFill>
            <a:round/>
          </a:ln>
        </p:spPr>
        <p:style>
          <a:lnRef idx="0"/>
          <a:fillRef idx="0"/>
          <a:effectRef idx="0"/>
          <a:fontRef idx="minor"/>
        </p:style>
      </p:sp>
      <p:sp>
        <p:nvSpPr>
          <p:cNvPr id="2223" name="Straight Connector 507"/>
          <p:cNvSpPr/>
          <p:nvPr/>
        </p:nvSpPr>
        <p:spPr>
          <a:xfrm flipH="1" flipV="1">
            <a:off x="8978760" y="4573440"/>
            <a:ext cx="797040" cy="614160"/>
          </a:xfrm>
          <a:prstGeom prst="line">
            <a:avLst/>
          </a:prstGeom>
          <a:ln w="9525">
            <a:solidFill>
              <a:srgbClr val="000000"/>
            </a:solidFill>
            <a:round/>
          </a:ln>
        </p:spPr>
        <p:style>
          <a:lnRef idx="0"/>
          <a:fillRef idx="0"/>
          <a:effectRef idx="0"/>
          <a:fontRef idx="minor"/>
        </p:style>
      </p:sp>
      <p:sp>
        <p:nvSpPr>
          <p:cNvPr id="2224" name="Straight Connector 509"/>
          <p:cNvSpPr/>
          <p:nvPr/>
        </p:nvSpPr>
        <p:spPr>
          <a:xfrm flipH="1" flipV="1">
            <a:off x="6843600" y="4694040"/>
            <a:ext cx="285840" cy="1160640"/>
          </a:xfrm>
          <a:prstGeom prst="line">
            <a:avLst/>
          </a:prstGeom>
          <a:ln w="9525">
            <a:solidFill>
              <a:srgbClr val="000000"/>
            </a:solidFill>
            <a:round/>
          </a:ln>
        </p:spPr>
        <p:style>
          <a:lnRef idx="0"/>
          <a:fillRef idx="0"/>
          <a:effectRef idx="0"/>
          <a:fontRef idx="minor"/>
        </p:style>
      </p:sp>
      <p:sp>
        <p:nvSpPr>
          <p:cNvPr id="2225" name="Straight Connector 510"/>
          <p:cNvSpPr/>
          <p:nvPr/>
        </p:nvSpPr>
        <p:spPr>
          <a:xfrm flipH="1" flipV="1">
            <a:off x="5592600" y="5045040"/>
            <a:ext cx="371520" cy="973080"/>
          </a:xfrm>
          <a:prstGeom prst="line">
            <a:avLst/>
          </a:prstGeom>
          <a:ln w="9525">
            <a:solidFill>
              <a:srgbClr val="000000"/>
            </a:solidFill>
            <a:round/>
          </a:ln>
        </p:spPr>
        <p:style>
          <a:lnRef idx="0"/>
          <a:fillRef idx="0"/>
          <a:effectRef idx="0"/>
          <a:fontRef idx="minor"/>
        </p:style>
      </p:sp>
      <p:sp>
        <p:nvSpPr>
          <p:cNvPr id="2226" name="Straight Connector 511"/>
          <p:cNvSpPr/>
          <p:nvPr/>
        </p:nvSpPr>
        <p:spPr>
          <a:xfrm flipH="1" flipV="1">
            <a:off x="4668480" y="5192640"/>
            <a:ext cx="244800" cy="662040"/>
          </a:xfrm>
          <a:prstGeom prst="line">
            <a:avLst/>
          </a:prstGeom>
          <a:ln w="9525">
            <a:solidFill>
              <a:srgbClr val="000000"/>
            </a:solidFill>
            <a:round/>
          </a:ln>
        </p:spPr>
        <p:style>
          <a:lnRef idx="0"/>
          <a:fillRef idx="0"/>
          <a:effectRef idx="0"/>
          <a:fontRef idx="minor"/>
        </p:style>
      </p:sp>
      <p:sp>
        <p:nvSpPr>
          <p:cNvPr id="2227" name="Straight Connector 512"/>
          <p:cNvSpPr/>
          <p:nvPr/>
        </p:nvSpPr>
        <p:spPr>
          <a:xfrm flipV="1">
            <a:off x="3314520" y="5160960"/>
            <a:ext cx="401760" cy="209520"/>
          </a:xfrm>
          <a:prstGeom prst="line">
            <a:avLst/>
          </a:prstGeom>
          <a:ln w="9525">
            <a:solidFill>
              <a:srgbClr val="000000"/>
            </a:solidFill>
            <a:round/>
          </a:ln>
        </p:spPr>
        <p:style>
          <a:lnRef idx="0"/>
          <a:fillRef idx="0"/>
          <a:effectRef idx="0"/>
          <a:fontRef idx="minor"/>
        </p:style>
      </p:sp>
      <p:sp>
        <p:nvSpPr>
          <p:cNvPr id="2228" name="Straight Connector 513"/>
          <p:cNvSpPr/>
          <p:nvPr/>
        </p:nvSpPr>
        <p:spPr>
          <a:xfrm>
            <a:off x="2908080" y="5018040"/>
            <a:ext cx="450720" cy="115920"/>
          </a:xfrm>
          <a:prstGeom prst="line">
            <a:avLst/>
          </a:prstGeom>
          <a:ln w="9525">
            <a:solidFill>
              <a:srgbClr val="000000"/>
            </a:solidFill>
            <a:round/>
          </a:ln>
        </p:spPr>
        <p:style>
          <a:lnRef idx="0"/>
          <a:fillRef idx="0"/>
          <a:effectRef idx="0"/>
          <a:fontRef idx="minor"/>
        </p:style>
      </p:sp>
      <p:sp>
        <p:nvSpPr>
          <p:cNvPr id="2229" name="Straight Connector 514"/>
          <p:cNvSpPr/>
          <p:nvPr/>
        </p:nvSpPr>
        <p:spPr>
          <a:xfrm>
            <a:off x="2679480" y="4376520"/>
            <a:ext cx="996840" cy="4680"/>
          </a:xfrm>
          <a:prstGeom prst="line">
            <a:avLst/>
          </a:prstGeom>
          <a:ln w="9525">
            <a:solidFill>
              <a:srgbClr val="000000"/>
            </a:solidFill>
            <a:round/>
          </a:ln>
        </p:spPr>
        <p:style>
          <a:lnRef idx="0"/>
          <a:fillRef idx="0"/>
          <a:effectRef idx="0"/>
          <a:fontRef idx="minor"/>
        </p:style>
      </p:sp>
      <p:grpSp>
        <p:nvGrpSpPr>
          <p:cNvPr id="2230" name="Group 347"/>
          <p:cNvGrpSpPr/>
          <p:nvPr/>
        </p:nvGrpSpPr>
        <p:grpSpPr>
          <a:xfrm>
            <a:off x="8342280" y="3867840"/>
            <a:ext cx="529920" cy="213480"/>
            <a:chOff x="8342280" y="3867840"/>
            <a:chExt cx="529920" cy="213480"/>
          </a:xfrm>
        </p:grpSpPr>
        <p:sp>
          <p:nvSpPr>
            <p:cNvPr id="2231" name="Oval 587"/>
            <p:cNvSpPr/>
            <p:nvPr/>
          </p:nvSpPr>
          <p:spPr>
            <a:xfrm flipV="1">
              <a:off x="8343720" y="392580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32" name="Rectangle 588"/>
            <p:cNvSpPr/>
            <p:nvPr/>
          </p:nvSpPr>
          <p:spPr>
            <a:xfrm>
              <a:off x="8342280" y="394812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33" name="Oval 589"/>
            <p:cNvSpPr/>
            <p:nvPr/>
          </p:nvSpPr>
          <p:spPr>
            <a:xfrm flipV="1">
              <a:off x="8342280" y="386784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34" name="Freeform 590"/>
            <p:cNvSpPr/>
            <p:nvPr/>
          </p:nvSpPr>
          <p:spPr>
            <a:xfrm>
              <a:off x="8477280" y="391644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35" name="Freeform 591"/>
            <p:cNvSpPr/>
            <p:nvPr/>
          </p:nvSpPr>
          <p:spPr>
            <a:xfrm>
              <a:off x="8451000" y="389664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36" name="Freeform 592"/>
            <p:cNvSpPr/>
            <p:nvPr/>
          </p:nvSpPr>
          <p:spPr>
            <a:xfrm>
              <a:off x="8655120" y="394272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37" name="Freeform 593"/>
            <p:cNvSpPr/>
            <p:nvPr/>
          </p:nvSpPr>
          <p:spPr>
            <a:xfrm>
              <a:off x="8445240" y="394416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38" name="Straight Connector 594"/>
            <p:cNvSpPr/>
            <p:nvPr/>
          </p:nvSpPr>
          <p:spPr>
            <a:xfrm flipH="1" flipV="1">
              <a:off x="8342280" y="3947400"/>
              <a:ext cx="1440" cy="60120"/>
            </a:xfrm>
            <a:prstGeom prst="line">
              <a:avLst/>
            </a:prstGeom>
            <a:ln w="6350">
              <a:solidFill>
                <a:srgbClr val="000000"/>
              </a:solidFill>
              <a:round/>
            </a:ln>
          </p:spPr>
          <p:style>
            <a:lnRef idx="0"/>
            <a:fillRef idx="0"/>
            <a:effectRef idx="0"/>
            <a:fontRef idx="minor"/>
          </p:style>
        </p:sp>
        <p:sp>
          <p:nvSpPr>
            <p:cNvPr id="2239" name="Straight Connector 595"/>
            <p:cNvSpPr/>
            <p:nvPr/>
          </p:nvSpPr>
          <p:spPr>
            <a:xfrm flipH="1" flipV="1">
              <a:off x="8870760" y="3946320"/>
              <a:ext cx="1440" cy="60120"/>
            </a:xfrm>
            <a:prstGeom prst="line">
              <a:avLst/>
            </a:prstGeom>
            <a:ln w="6350">
              <a:solidFill>
                <a:srgbClr val="000000"/>
              </a:solidFill>
              <a:round/>
            </a:ln>
          </p:spPr>
          <p:style>
            <a:lnRef idx="0"/>
            <a:fillRef idx="0"/>
            <a:effectRef idx="0"/>
            <a:fontRef idx="minor"/>
          </p:style>
        </p:sp>
      </p:grpSp>
      <p:grpSp>
        <p:nvGrpSpPr>
          <p:cNvPr id="2240" name="Group 347"/>
          <p:cNvGrpSpPr/>
          <p:nvPr/>
        </p:nvGrpSpPr>
        <p:grpSpPr>
          <a:xfrm>
            <a:off x="8573760" y="4463280"/>
            <a:ext cx="530280" cy="213480"/>
            <a:chOff x="8573760" y="4463280"/>
            <a:chExt cx="530280" cy="213480"/>
          </a:xfrm>
        </p:grpSpPr>
        <p:sp>
          <p:nvSpPr>
            <p:cNvPr id="2241" name="Oval 578"/>
            <p:cNvSpPr/>
            <p:nvPr/>
          </p:nvSpPr>
          <p:spPr>
            <a:xfrm flipV="1">
              <a:off x="8575560" y="452124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42" name="Rectangle 579"/>
            <p:cNvSpPr/>
            <p:nvPr/>
          </p:nvSpPr>
          <p:spPr>
            <a:xfrm>
              <a:off x="8574120" y="454356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43" name="Oval 580"/>
            <p:cNvSpPr/>
            <p:nvPr/>
          </p:nvSpPr>
          <p:spPr>
            <a:xfrm flipV="1">
              <a:off x="8574120" y="446328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44" name="Freeform 581"/>
            <p:cNvSpPr/>
            <p:nvPr/>
          </p:nvSpPr>
          <p:spPr>
            <a:xfrm>
              <a:off x="8709120" y="45115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45" name="Freeform 582"/>
            <p:cNvSpPr/>
            <p:nvPr/>
          </p:nvSpPr>
          <p:spPr>
            <a:xfrm>
              <a:off x="8682840" y="44917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46" name="Freeform 583"/>
            <p:cNvSpPr/>
            <p:nvPr/>
          </p:nvSpPr>
          <p:spPr>
            <a:xfrm>
              <a:off x="8886960" y="453816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47" name="Freeform 584"/>
            <p:cNvSpPr/>
            <p:nvPr/>
          </p:nvSpPr>
          <p:spPr>
            <a:xfrm>
              <a:off x="8676720" y="453924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48" name="Straight Connector 585"/>
            <p:cNvSpPr/>
            <p:nvPr/>
          </p:nvSpPr>
          <p:spPr>
            <a:xfrm flipH="1" flipV="1">
              <a:off x="8573760" y="4542480"/>
              <a:ext cx="1800" cy="60480"/>
            </a:xfrm>
            <a:prstGeom prst="line">
              <a:avLst/>
            </a:prstGeom>
            <a:ln w="6350">
              <a:solidFill>
                <a:srgbClr val="000000"/>
              </a:solidFill>
              <a:round/>
            </a:ln>
          </p:spPr>
          <p:style>
            <a:lnRef idx="0"/>
            <a:fillRef idx="0"/>
            <a:effectRef idx="0"/>
            <a:fontRef idx="minor"/>
          </p:style>
        </p:sp>
        <p:sp>
          <p:nvSpPr>
            <p:cNvPr id="2249" name="Straight Connector 586"/>
            <p:cNvSpPr/>
            <p:nvPr/>
          </p:nvSpPr>
          <p:spPr>
            <a:xfrm flipH="1" flipV="1">
              <a:off x="9102600" y="4541400"/>
              <a:ext cx="1440" cy="60480"/>
            </a:xfrm>
            <a:prstGeom prst="line">
              <a:avLst/>
            </a:prstGeom>
            <a:ln w="6350">
              <a:solidFill>
                <a:srgbClr val="000000"/>
              </a:solidFill>
              <a:round/>
            </a:ln>
          </p:spPr>
          <p:style>
            <a:lnRef idx="0"/>
            <a:fillRef idx="0"/>
            <a:effectRef idx="0"/>
            <a:fontRef idx="minor"/>
          </p:style>
        </p:sp>
      </p:grpSp>
      <p:grpSp>
        <p:nvGrpSpPr>
          <p:cNvPr id="2250" name="Group 347"/>
          <p:cNvGrpSpPr/>
          <p:nvPr/>
        </p:nvGrpSpPr>
        <p:grpSpPr>
          <a:xfrm>
            <a:off x="6483240" y="4514040"/>
            <a:ext cx="530280" cy="213480"/>
            <a:chOff x="6483240" y="4514040"/>
            <a:chExt cx="530280" cy="213480"/>
          </a:xfrm>
        </p:grpSpPr>
        <p:sp>
          <p:nvSpPr>
            <p:cNvPr id="2251" name="Oval 533"/>
            <p:cNvSpPr/>
            <p:nvPr/>
          </p:nvSpPr>
          <p:spPr>
            <a:xfrm flipV="1">
              <a:off x="6484680" y="457200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52" name="Rectangle 534"/>
            <p:cNvSpPr/>
            <p:nvPr/>
          </p:nvSpPr>
          <p:spPr>
            <a:xfrm>
              <a:off x="6483240" y="459432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53" name="Oval 535"/>
            <p:cNvSpPr/>
            <p:nvPr/>
          </p:nvSpPr>
          <p:spPr>
            <a:xfrm flipV="1">
              <a:off x="6483240" y="451404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54" name="Freeform 536"/>
            <p:cNvSpPr/>
            <p:nvPr/>
          </p:nvSpPr>
          <p:spPr>
            <a:xfrm>
              <a:off x="6618240" y="456264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55" name="Freeform 537"/>
            <p:cNvSpPr/>
            <p:nvPr/>
          </p:nvSpPr>
          <p:spPr>
            <a:xfrm>
              <a:off x="6591960" y="454248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56" name="Freeform 538"/>
            <p:cNvSpPr/>
            <p:nvPr/>
          </p:nvSpPr>
          <p:spPr>
            <a:xfrm>
              <a:off x="6796080" y="458892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57" name="Freeform 539"/>
            <p:cNvSpPr/>
            <p:nvPr/>
          </p:nvSpPr>
          <p:spPr>
            <a:xfrm>
              <a:off x="6586200" y="459000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58" name="Straight Connector 540"/>
            <p:cNvSpPr/>
            <p:nvPr/>
          </p:nvSpPr>
          <p:spPr>
            <a:xfrm flipH="1" flipV="1">
              <a:off x="6483240" y="4593600"/>
              <a:ext cx="1440" cy="60120"/>
            </a:xfrm>
            <a:prstGeom prst="line">
              <a:avLst/>
            </a:prstGeom>
            <a:ln w="6350">
              <a:solidFill>
                <a:srgbClr val="000000"/>
              </a:solidFill>
              <a:round/>
            </a:ln>
          </p:spPr>
          <p:style>
            <a:lnRef idx="0"/>
            <a:fillRef idx="0"/>
            <a:effectRef idx="0"/>
            <a:fontRef idx="minor"/>
          </p:style>
        </p:sp>
        <p:sp>
          <p:nvSpPr>
            <p:cNvPr id="2259" name="Straight Connector 541"/>
            <p:cNvSpPr/>
            <p:nvPr/>
          </p:nvSpPr>
          <p:spPr>
            <a:xfrm flipH="1" flipV="1">
              <a:off x="7012080" y="4592160"/>
              <a:ext cx="1440" cy="60480"/>
            </a:xfrm>
            <a:prstGeom prst="line">
              <a:avLst/>
            </a:prstGeom>
            <a:ln w="6350">
              <a:solidFill>
                <a:srgbClr val="000000"/>
              </a:solidFill>
              <a:round/>
            </a:ln>
          </p:spPr>
          <p:style>
            <a:lnRef idx="0"/>
            <a:fillRef idx="0"/>
            <a:effectRef idx="0"/>
            <a:fontRef idx="minor"/>
          </p:style>
        </p:sp>
      </p:grpSp>
      <p:sp>
        <p:nvSpPr>
          <p:cNvPr id="2260" name="Straight Connector 508"/>
          <p:cNvSpPr/>
          <p:nvPr/>
        </p:nvSpPr>
        <p:spPr>
          <a:xfrm flipH="1" flipV="1">
            <a:off x="8019720" y="4722480"/>
            <a:ext cx="1047960" cy="966960"/>
          </a:xfrm>
          <a:prstGeom prst="line">
            <a:avLst/>
          </a:prstGeom>
          <a:ln w="9525">
            <a:solidFill>
              <a:srgbClr val="000000"/>
            </a:solidFill>
            <a:round/>
          </a:ln>
        </p:spPr>
        <p:style>
          <a:lnRef idx="0"/>
          <a:fillRef idx="0"/>
          <a:effectRef idx="0"/>
          <a:fontRef idx="minor"/>
        </p:style>
      </p:sp>
      <p:grpSp>
        <p:nvGrpSpPr>
          <p:cNvPr id="2261" name="Group 347"/>
          <p:cNvGrpSpPr/>
          <p:nvPr/>
        </p:nvGrpSpPr>
        <p:grpSpPr>
          <a:xfrm>
            <a:off x="3666960" y="4304520"/>
            <a:ext cx="484200" cy="210600"/>
            <a:chOff x="3666960" y="4304520"/>
            <a:chExt cx="484200" cy="210600"/>
          </a:xfrm>
        </p:grpSpPr>
        <p:sp>
          <p:nvSpPr>
            <p:cNvPr id="2262" name="Oval 504"/>
            <p:cNvSpPr/>
            <p:nvPr/>
          </p:nvSpPr>
          <p:spPr>
            <a:xfrm flipV="1">
              <a:off x="3668400" y="43617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63" name="Rectangle 505"/>
            <p:cNvSpPr/>
            <p:nvPr/>
          </p:nvSpPr>
          <p:spPr>
            <a:xfrm>
              <a:off x="3666960" y="43848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64" name="Oval 506"/>
            <p:cNvSpPr/>
            <p:nvPr/>
          </p:nvSpPr>
          <p:spPr>
            <a:xfrm flipV="1">
              <a:off x="3666960" y="43045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65" name="Freeform 507"/>
            <p:cNvSpPr/>
            <p:nvPr/>
          </p:nvSpPr>
          <p:spPr>
            <a:xfrm>
              <a:off x="3790800" y="435132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66" name="Freeform 508"/>
            <p:cNvSpPr/>
            <p:nvPr/>
          </p:nvSpPr>
          <p:spPr>
            <a:xfrm>
              <a:off x="3766320" y="43326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67" name="Freeform 509"/>
            <p:cNvSpPr/>
            <p:nvPr/>
          </p:nvSpPr>
          <p:spPr>
            <a:xfrm>
              <a:off x="3952800" y="43783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68" name="Freeform 510"/>
            <p:cNvSpPr/>
            <p:nvPr/>
          </p:nvSpPr>
          <p:spPr>
            <a:xfrm>
              <a:off x="3760920" y="43794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69" name="Straight Connector 511"/>
            <p:cNvSpPr/>
            <p:nvPr/>
          </p:nvSpPr>
          <p:spPr>
            <a:xfrm flipH="1" flipV="1">
              <a:off x="3666960" y="4382640"/>
              <a:ext cx="1440" cy="59400"/>
            </a:xfrm>
            <a:prstGeom prst="line">
              <a:avLst/>
            </a:prstGeom>
            <a:ln w="6350">
              <a:solidFill>
                <a:srgbClr val="000000"/>
              </a:solidFill>
              <a:round/>
            </a:ln>
          </p:spPr>
          <p:style>
            <a:lnRef idx="0"/>
            <a:fillRef idx="0"/>
            <a:effectRef idx="0"/>
            <a:fontRef idx="minor"/>
          </p:style>
        </p:sp>
        <p:sp>
          <p:nvSpPr>
            <p:cNvPr id="2270" name="Straight Connector 512"/>
            <p:cNvSpPr/>
            <p:nvPr/>
          </p:nvSpPr>
          <p:spPr>
            <a:xfrm flipH="1" flipV="1">
              <a:off x="4149720" y="4381560"/>
              <a:ext cx="1440" cy="59400"/>
            </a:xfrm>
            <a:prstGeom prst="line">
              <a:avLst/>
            </a:prstGeom>
            <a:ln w="6350">
              <a:solidFill>
                <a:srgbClr val="000000"/>
              </a:solidFill>
              <a:round/>
            </a:ln>
          </p:spPr>
          <p:style>
            <a:lnRef idx="0"/>
            <a:fillRef idx="0"/>
            <a:effectRef idx="0"/>
            <a:fontRef idx="minor"/>
          </p:style>
        </p:sp>
      </p:grpSp>
      <p:grpSp>
        <p:nvGrpSpPr>
          <p:cNvPr id="2271" name="Group 347"/>
          <p:cNvGrpSpPr/>
          <p:nvPr/>
        </p:nvGrpSpPr>
        <p:grpSpPr>
          <a:xfrm>
            <a:off x="5268600" y="5006160"/>
            <a:ext cx="484200" cy="210600"/>
            <a:chOff x="5268600" y="5006160"/>
            <a:chExt cx="484200" cy="210600"/>
          </a:xfrm>
        </p:grpSpPr>
        <p:sp>
          <p:nvSpPr>
            <p:cNvPr id="2272" name="Oval 486"/>
            <p:cNvSpPr/>
            <p:nvPr/>
          </p:nvSpPr>
          <p:spPr>
            <a:xfrm flipV="1">
              <a:off x="5270400" y="506340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73" name="Rectangle 487"/>
            <p:cNvSpPr/>
            <p:nvPr/>
          </p:nvSpPr>
          <p:spPr>
            <a:xfrm>
              <a:off x="5268960" y="508644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74" name="Oval 488"/>
            <p:cNvSpPr/>
            <p:nvPr/>
          </p:nvSpPr>
          <p:spPr>
            <a:xfrm flipV="1">
              <a:off x="5268960" y="500616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75" name="Freeform 489"/>
            <p:cNvSpPr/>
            <p:nvPr/>
          </p:nvSpPr>
          <p:spPr>
            <a:xfrm>
              <a:off x="5392800" y="505296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76" name="Freeform 490"/>
            <p:cNvSpPr/>
            <p:nvPr/>
          </p:nvSpPr>
          <p:spPr>
            <a:xfrm>
              <a:off x="5368320" y="503424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77" name="Freeform 491"/>
            <p:cNvSpPr/>
            <p:nvPr/>
          </p:nvSpPr>
          <p:spPr>
            <a:xfrm>
              <a:off x="5554440" y="507996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78" name="Freeform 492"/>
            <p:cNvSpPr/>
            <p:nvPr/>
          </p:nvSpPr>
          <p:spPr>
            <a:xfrm>
              <a:off x="5362920" y="508104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79" name="Straight Connector 493"/>
            <p:cNvSpPr/>
            <p:nvPr/>
          </p:nvSpPr>
          <p:spPr>
            <a:xfrm flipH="1" flipV="1">
              <a:off x="5268600" y="5084280"/>
              <a:ext cx="1440" cy="59400"/>
            </a:xfrm>
            <a:prstGeom prst="line">
              <a:avLst/>
            </a:prstGeom>
            <a:ln w="6350">
              <a:solidFill>
                <a:srgbClr val="000000"/>
              </a:solidFill>
              <a:round/>
            </a:ln>
          </p:spPr>
          <p:style>
            <a:lnRef idx="0"/>
            <a:fillRef idx="0"/>
            <a:effectRef idx="0"/>
            <a:fontRef idx="minor"/>
          </p:style>
        </p:sp>
        <p:sp>
          <p:nvSpPr>
            <p:cNvPr id="2280" name="Straight Connector 494"/>
            <p:cNvSpPr/>
            <p:nvPr/>
          </p:nvSpPr>
          <p:spPr>
            <a:xfrm flipH="1" flipV="1">
              <a:off x="5751720" y="5083200"/>
              <a:ext cx="1080" cy="59400"/>
            </a:xfrm>
            <a:prstGeom prst="line">
              <a:avLst/>
            </a:prstGeom>
            <a:ln w="6350">
              <a:solidFill>
                <a:srgbClr val="000000"/>
              </a:solidFill>
              <a:round/>
            </a:ln>
          </p:spPr>
          <p:style>
            <a:lnRef idx="0"/>
            <a:fillRef idx="0"/>
            <a:effectRef idx="0"/>
            <a:fontRef idx="minor"/>
          </p:style>
        </p:sp>
      </p:grpSp>
      <p:grpSp>
        <p:nvGrpSpPr>
          <p:cNvPr id="2281" name="Group 439"/>
          <p:cNvGrpSpPr/>
          <p:nvPr/>
        </p:nvGrpSpPr>
        <p:grpSpPr>
          <a:xfrm>
            <a:off x="4404960" y="5193720"/>
            <a:ext cx="484200" cy="210240"/>
            <a:chOff x="4404960" y="5193720"/>
            <a:chExt cx="484200" cy="210240"/>
          </a:xfrm>
        </p:grpSpPr>
        <p:sp>
          <p:nvSpPr>
            <p:cNvPr id="2282" name="Oval 450"/>
            <p:cNvSpPr/>
            <p:nvPr/>
          </p:nvSpPr>
          <p:spPr>
            <a:xfrm flipV="1">
              <a:off x="4406760" y="525060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83" name="Rectangle 451"/>
            <p:cNvSpPr/>
            <p:nvPr/>
          </p:nvSpPr>
          <p:spPr>
            <a:xfrm>
              <a:off x="4405320" y="527364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84" name="Oval 452"/>
            <p:cNvSpPr/>
            <p:nvPr/>
          </p:nvSpPr>
          <p:spPr>
            <a:xfrm flipV="1">
              <a:off x="4405320" y="51937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85" name="Freeform 453"/>
            <p:cNvSpPr/>
            <p:nvPr/>
          </p:nvSpPr>
          <p:spPr>
            <a:xfrm>
              <a:off x="4529160" y="524016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86" name="Freeform 454"/>
            <p:cNvSpPr/>
            <p:nvPr/>
          </p:nvSpPr>
          <p:spPr>
            <a:xfrm>
              <a:off x="4504680" y="52218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87" name="Freeform 455"/>
            <p:cNvSpPr/>
            <p:nvPr/>
          </p:nvSpPr>
          <p:spPr>
            <a:xfrm>
              <a:off x="4690800" y="52675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88" name="Freeform 456"/>
            <p:cNvSpPr/>
            <p:nvPr/>
          </p:nvSpPr>
          <p:spPr>
            <a:xfrm>
              <a:off x="4499280" y="52686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89" name="Straight Connector 457"/>
            <p:cNvSpPr/>
            <p:nvPr/>
          </p:nvSpPr>
          <p:spPr>
            <a:xfrm flipH="1" flipV="1">
              <a:off x="4404960" y="5271840"/>
              <a:ext cx="1440" cy="59400"/>
            </a:xfrm>
            <a:prstGeom prst="line">
              <a:avLst/>
            </a:prstGeom>
            <a:ln w="6350">
              <a:solidFill>
                <a:srgbClr val="000000"/>
              </a:solidFill>
              <a:round/>
            </a:ln>
          </p:spPr>
          <p:style>
            <a:lnRef idx="0"/>
            <a:fillRef idx="0"/>
            <a:effectRef idx="0"/>
            <a:fontRef idx="minor"/>
          </p:style>
        </p:sp>
        <p:sp>
          <p:nvSpPr>
            <p:cNvPr id="2290" name="Straight Connector 458"/>
            <p:cNvSpPr/>
            <p:nvPr/>
          </p:nvSpPr>
          <p:spPr>
            <a:xfrm flipH="1" flipV="1">
              <a:off x="4888080" y="5270760"/>
              <a:ext cx="1080" cy="59040"/>
            </a:xfrm>
            <a:prstGeom prst="line">
              <a:avLst/>
            </a:prstGeom>
            <a:ln w="6350">
              <a:solidFill>
                <a:srgbClr val="000000"/>
              </a:solidFill>
              <a:round/>
            </a:ln>
          </p:spPr>
          <p:style>
            <a:lnRef idx="0"/>
            <a:fillRef idx="0"/>
            <a:effectRef idx="0"/>
            <a:fontRef idx="minor"/>
          </p:style>
        </p:sp>
      </p:grpSp>
      <p:grpSp>
        <p:nvGrpSpPr>
          <p:cNvPr id="2291" name="Group 347"/>
          <p:cNvGrpSpPr/>
          <p:nvPr/>
        </p:nvGrpSpPr>
        <p:grpSpPr>
          <a:xfrm>
            <a:off x="3358800" y="5055480"/>
            <a:ext cx="484200" cy="210240"/>
            <a:chOff x="3358800" y="5055480"/>
            <a:chExt cx="484200" cy="210240"/>
          </a:xfrm>
        </p:grpSpPr>
        <p:sp>
          <p:nvSpPr>
            <p:cNvPr id="2292" name="Oval 441"/>
            <p:cNvSpPr/>
            <p:nvPr/>
          </p:nvSpPr>
          <p:spPr>
            <a:xfrm flipV="1">
              <a:off x="3360600" y="51123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93" name="Rectangle 442"/>
            <p:cNvSpPr/>
            <p:nvPr/>
          </p:nvSpPr>
          <p:spPr>
            <a:xfrm>
              <a:off x="3359160" y="51354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94" name="Oval 443"/>
            <p:cNvSpPr/>
            <p:nvPr/>
          </p:nvSpPr>
          <p:spPr>
            <a:xfrm flipV="1">
              <a:off x="3359160" y="50554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295" name="Freeform 444"/>
            <p:cNvSpPr/>
            <p:nvPr/>
          </p:nvSpPr>
          <p:spPr>
            <a:xfrm>
              <a:off x="3483000" y="51022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96" name="Freeform 445"/>
            <p:cNvSpPr/>
            <p:nvPr/>
          </p:nvSpPr>
          <p:spPr>
            <a:xfrm>
              <a:off x="3458520" y="50835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97" name="Freeform 446"/>
            <p:cNvSpPr/>
            <p:nvPr/>
          </p:nvSpPr>
          <p:spPr>
            <a:xfrm>
              <a:off x="3644640" y="51292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98" name="Freeform 447"/>
            <p:cNvSpPr/>
            <p:nvPr/>
          </p:nvSpPr>
          <p:spPr>
            <a:xfrm>
              <a:off x="3453120" y="51303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299" name="Straight Connector 448"/>
            <p:cNvSpPr/>
            <p:nvPr/>
          </p:nvSpPr>
          <p:spPr>
            <a:xfrm flipH="1" flipV="1">
              <a:off x="3358800" y="5133600"/>
              <a:ext cx="1440" cy="59400"/>
            </a:xfrm>
            <a:prstGeom prst="line">
              <a:avLst/>
            </a:prstGeom>
            <a:ln w="6350">
              <a:solidFill>
                <a:srgbClr val="000000"/>
              </a:solidFill>
              <a:round/>
            </a:ln>
          </p:spPr>
          <p:style>
            <a:lnRef idx="0"/>
            <a:fillRef idx="0"/>
            <a:effectRef idx="0"/>
            <a:fontRef idx="minor"/>
          </p:style>
        </p:sp>
        <p:sp>
          <p:nvSpPr>
            <p:cNvPr id="2300" name="Straight Connector 449"/>
            <p:cNvSpPr/>
            <p:nvPr/>
          </p:nvSpPr>
          <p:spPr>
            <a:xfrm flipH="1" flipV="1">
              <a:off x="3841920" y="5132520"/>
              <a:ext cx="1080" cy="59400"/>
            </a:xfrm>
            <a:prstGeom prst="line">
              <a:avLst/>
            </a:prstGeom>
            <a:ln w="6350">
              <a:solidFill>
                <a:srgbClr val="000000"/>
              </a:solidFill>
              <a:round/>
            </a:ln>
          </p:spPr>
          <p:style>
            <a:lnRef idx="0"/>
            <a:fillRef idx="0"/>
            <a:effectRef idx="0"/>
            <a:fontRef idx="minor"/>
          </p:style>
        </p:sp>
      </p:grpSp>
      <p:grpSp>
        <p:nvGrpSpPr>
          <p:cNvPr id="2301" name="Group 347"/>
          <p:cNvGrpSpPr/>
          <p:nvPr/>
        </p:nvGrpSpPr>
        <p:grpSpPr>
          <a:xfrm>
            <a:off x="3993840" y="2831760"/>
            <a:ext cx="571680" cy="219960"/>
            <a:chOff x="3993840" y="2831760"/>
            <a:chExt cx="571680" cy="219960"/>
          </a:xfrm>
        </p:grpSpPr>
        <p:sp>
          <p:nvSpPr>
            <p:cNvPr id="2302" name="Oval 412"/>
            <p:cNvSpPr/>
            <p:nvPr/>
          </p:nvSpPr>
          <p:spPr>
            <a:xfrm flipV="1">
              <a:off x="3995640" y="289116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03" name="Rectangle 413"/>
            <p:cNvSpPr/>
            <p:nvPr/>
          </p:nvSpPr>
          <p:spPr>
            <a:xfrm>
              <a:off x="3994200" y="291456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04" name="Oval 414"/>
            <p:cNvSpPr/>
            <p:nvPr/>
          </p:nvSpPr>
          <p:spPr>
            <a:xfrm flipV="1">
              <a:off x="3994200" y="283140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05" name="Freeform 415"/>
            <p:cNvSpPr/>
            <p:nvPr/>
          </p:nvSpPr>
          <p:spPr>
            <a:xfrm>
              <a:off x="4140360" y="288144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06" name="Freeform 416"/>
            <p:cNvSpPr/>
            <p:nvPr/>
          </p:nvSpPr>
          <p:spPr>
            <a:xfrm>
              <a:off x="4111200" y="286056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07" name="Freeform 417"/>
            <p:cNvSpPr/>
            <p:nvPr/>
          </p:nvSpPr>
          <p:spPr>
            <a:xfrm>
              <a:off x="4331160" y="290844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08" name="Freeform 418"/>
            <p:cNvSpPr/>
            <p:nvPr/>
          </p:nvSpPr>
          <p:spPr>
            <a:xfrm>
              <a:off x="4105080" y="290952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09" name="Straight Connector 419"/>
            <p:cNvSpPr/>
            <p:nvPr/>
          </p:nvSpPr>
          <p:spPr>
            <a:xfrm flipH="1" flipV="1">
              <a:off x="3993840" y="2913120"/>
              <a:ext cx="1800" cy="61920"/>
            </a:xfrm>
            <a:prstGeom prst="line">
              <a:avLst/>
            </a:prstGeom>
            <a:ln w="6350">
              <a:solidFill>
                <a:srgbClr val="000000"/>
              </a:solidFill>
              <a:round/>
            </a:ln>
          </p:spPr>
          <p:style>
            <a:lnRef idx="0"/>
            <a:fillRef idx="0"/>
            <a:effectRef idx="0"/>
            <a:fontRef idx="minor"/>
          </p:style>
        </p:sp>
        <p:sp>
          <p:nvSpPr>
            <p:cNvPr id="2310" name="Straight Connector 420"/>
            <p:cNvSpPr/>
            <p:nvPr/>
          </p:nvSpPr>
          <p:spPr>
            <a:xfrm flipH="1" flipV="1">
              <a:off x="4563720" y="2911680"/>
              <a:ext cx="1800" cy="62280"/>
            </a:xfrm>
            <a:prstGeom prst="line">
              <a:avLst/>
            </a:prstGeom>
            <a:ln w="6350">
              <a:solidFill>
                <a:srgbClr val="000000"/>
              </a:solidFill>
              <a:round/>
            </a:ln>
          </p:spPr>
          <p:style>
            <a:lnRef idx="0"/>
            <a:fillRef idx="0"/>
            <a:effectRef idx="0"/>
            <a:fontRef idx="minor"/>
          </p:style>
        </p:sp>
      </p:grpSp>
      <p:grpSp>
        <p:nvGrpSpPr>
          <p:cNvPr id="2311" name="Group 347"/>
          <p:cNvGrpSpPr/>
          <p:nvPr/>
        </p:nvGrpSpPr>
        <p:grpSpPr>
          <a:xfrm>
            <a:off x="5635440" y="2950920"/>
            <a:ext cx="571680" cy="219600"/>
            <a:chOff x="5635440" y="2950920"/>
            <a:chExt cx="571680" cy="219600"/>
          </a:xfrm>
        </p:grpSpPr>
        <p:sp>
          <p:nvSpPr>
            <p:cNvPr id="2312" name="Oval 403"/>
            <p:cNvSpPr/>
            <p:nvPr/>
          </p:nvSpPr>
          <p:spPr>
            <a:xfrm flipV="1">
              <a:off x="5637240" y="300996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13" name="Rectangle 404"/>
            <p:cNvSpPr/>
            <p:nvPr/>
          </p:nvSpPr>
          <p:spPr>
            <a:xfrm>
              <a:off x="5635800" y="303372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14" name="Oval 405"/>
            <p:cNvSpPr/>
            <p:nvPr/>
          </p:nvSpPr>
          <p:spPr>
            <a:xfrm flipV="1">
              <a:off x="5635800" y="295056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15" name="Freeform 406"/>
            <p:cNvSpPr/>
            <p:nvPr/>
          </p:nvSpPr>
          <p:spPr>
            <a:xfrm>
              <a:off x="5781600" y="300024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16" name="Freeform 407"/>
            <p:cNvSpPr/>
            <p:nvPr/>
          </p:nvSpPr>
          <p:spPr>
            <a:xfrm>
              <a:off x="5752800" y="297972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17" name="Freeform 408"/>
            <p:cNvSpPr/>
            <p:nvPr/>
          </p:nvSpPr>
          <p:spPr>
            <a:xfrm>
              <a:off x="5972760" y="302760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18" name="Freeform 409"/>
            <p:cNvSpPr/>
            <p:nvPr/>
          </p:nvSpPr>
          <p:spPr>
            <a:xfrm>
              <a:off x="5746320" y="302868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19" name="Straight Connector 410"/>
            <p:cNvSpPr/>
            <p:nvPr/>
          </p:nvSpPr>
          <p:spPr>
            <a:xfrm flipH="1" flipV="1">
              <a:off x="5635440" y="3031920"/>
              <a:ext cx="1440" cy="62280"/>
            </a:xfrm>
            <a:prstGeom prst="line">
              <a:avLst/>
            </a:prstGeom>
            <a:ln w="6350">
              <a:solidFill>
                <a:srgbClr val="000000"/>
              </a:solidFill>
              <a:round/>
            </a:ln>
          </p:spPr>
          <p:style>
            <a:lnRef idx="0"/>
            <a:fillRef idx="0"/>
            <a:effectRef idx="0"/>
            <a:fontRef idx="minor"/>
          </p:style>
        </p:sp>
        <p:sp>
          <p:nvSpPr>
            <p:cNvPr id="2320" name="Straight Connector 411"/>
            <p:cNvSpPr/>
            <p:nvPr/>
          </p:nvSpPr>
          <p:spPr>
            <a:xfrm flipH="1" flipV="1">
              <a:off x="6205320" y="3030840"/>
              <a:ext cx="1800" cy="61920"/>
            </a:xfrm>
            <a:prstGeom prst="line">
              <a:avLst/>
            </a:prstGeom>
            <a:ln w="6350">
              <a:solidFill>
                <a:srgbClr val="000000"/>
              </a:solidFill>
              <a:round/>
            </a:ln>
          </p:spPr>
          <p:style>
            <a:lnRef idx="0"/>
            <a:fillRef idx="0"/>
            <a:effectRef idx="0"/>
            <a:fontRef idx="minor"/>
          </p:style>
        </p:sp>
      </p:grpSp>
      <p:grpSp>
        <p:nvGrpSpPr>
          <p:cNvPr id="2321" name="Group 531"/>
          <p:cNvGrpSpPr/>
          <p:nvPr/>
        </p:nvGrpSpPr>
        <p:grpSpPr>
          <a:xfrm>
            <a:off x="7627680" y="4653720"/>
            <a:ext cx="530280" cy="213480"/>
            <a:chOff x="7627680" y="4653720"/>
            <a:chExt cx="530280" cy="213480"/>
          </a:xfrm>
        </p:grpSpPr>
        <p:sp>
          <p:nvSpPr>
            <p:cNvPr id="2322" name="Oval 542"/>
            <p:cNvSpPr/>
            <p:nvPr/>
          </p:nvSpPr>
          <p:spPr>
            <a:xfrm flipV="1">
              <a:off x="7629480" y="471168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23" name="Rectangle 543"/>
            <p:cNvSpPr/>
            <p:nvPr/>
          </p:nvSpPr>
          <p:spPr>
            <a:xfrm>
              <a:off x="7628040" y="473400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24" name="Oval 544"/>
            <p:cNvSpPr/>
            <p:nvPr/>
          </p:nvSpPr>
          <p:spPr>
            <a:xfrm flipV="1">
              <a:off x="7628040" y="465372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25" name="Freeform 545"/>
            <p:cNvSpPr/>
            <p:nvPr/>
          </p:nvSpPr>
          <p:spPr>
            <a:xfrm>
              <a:off x="7763040" y="47023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26" name="Freeform 546"/>
            <p:cNvSpPr/>
            <p:nvPr/>
          </p:nvSpPr>
          <p:spPr>
            <a:xfrm>
              <a:off x="7736760" y="46825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27" name="Freeform 547"/>
            <p:cNvSpPr/>
            <p:nvPr/>
          </p:nvSpPr>
          <p:spPr>
            <a:xfrm>
              <a:off x="7940880" y="472860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28" name="Freeform 548"/>
            <p:cNvSpPr/>
            <p:nvPr/>
          </p:nvSpPr>
          <p:spPr>
            <a:xfrm>
              <a:off x="7730640" y="472968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29" name="Straight Connector 549"/>
            <p:cNvSpPr/>
            <p:nvPr/>
          </p:nvSpPr>
          <p:spPr>
            <a:xfrm flipH="1" flipV="1">
              <a:off x="7627680" y="4733280"/>
              <a:ext cx="1440" cy="60120"/>
            </a:xfrm>
            <a:prstGeom prst="line">
              <a:avLst/>
            </a:prstGeom>
            <a:ln w="6350">
              <a:solidFill>
                <a:srgbClr val="000000"/>
              </a:solidFill>
              <a:round/>
            </a:ln>
          </p:spPr>
          <p:style>
            <a:lnRef idx="0"/>
            <a:fillRef idx="0"/>
            <a:effectRef idx="0"/>
            <a:fontRef idx="minor"/>
          </p:style>
        </p:sp>
        <p:sp>
          <p:nvSpPr>
            <p:cNvPr id="2330" name="Straight Connector 550"/>
            <p:cNvSpPr/>
            <p:nvPr/>
          </p:nvSpPr>
          <p:spPr>
            <a:xfrm flipH="1" flipV="1">
              <a:off x="8156520" y="4731840"/>
              <a:ext cx="1440" cy="60480"/>
            </a:xfrm>
            <a:prstGeom prst="line">
              <a:avLst/>
            </a:prstGeom>
            <a:ln w="6350">
              <a:solidFill>
                <a:srgbClr val="000000"/>
              </a:solidFill>
              <a:round/>
            </a:ln>
          </p:spPr>
          <p:style>
            <a:lnRef idx="0"/>
            <a:fillRef idx="0"/>
            <a:effectRef idx="0"/>
            <a:fontRef idx="minor"/>
          </p:style>
        </p:sp>
      </p:grpSp>
      <p:sp>
        <p:nvSpPr>
          <p:cNvPr id="2331" name="Straight Connector 506"/>
          <p:cNvSpPr/>
          <p:nvPr/>
        </p:nvSpPr>
        <p:spPr>
          <a:xfrm flipH="1">
            <a:off x="9090000" y="4311360"/>
            <a:ext cx="541080" cy="249480"/>
          </a:xfrm>
          <a:prstGeom prst="line">
            <a:avLst/>
          </a:prstGeom>
          <a:ln w="9525">
            <a:solidFill>
              <a:srgbClr val="000000"/>
            </a:solidFill>
            <a:round/>
          </a:ln>
        </p:spPr>
        <p:style>
          <a:lnRef idx="0"/>
          <a:fillRef idx="0"/>
          <a:effectRef idx="0"/>
          <a:fontRef idx="minor"/>
        </p:style>
      </p:sp>
      <p:grpSp>
        <p:nvGrpSpPr>
          <p:cNvPr id="2332" name="Group 166"/>
          <p:cNvGrpSpPr/>
          <p:nvPr/>
        </p:nvGrpSpPr>
        <p:grpSpPr>
          <a:xfrm>
            <a:off x="9534600" y="4044960"/>
            <a:ext cx="645120" cy="416880"/>
            <a:chOff x="9534600" y="4044960"/>
            <a:chExt cx="645120" cy="416880"/>
          </a:xfrm>
        </p:grpSpPr>
        <p:sp>
          <p:nvSpPr>
            <p:cNvPr id="2333" name="Freeform 84"/>
            <p:cNvSpPr/>
            <p:nvPr/>
          </p:nvSpPr>
          <p:spPr>
            <a:xfrm>
              <a:off x="9534600" y="40449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334" name="TextBox 168"/>
            <p:cNvSpPr/>
            <p:nvPr/>
          </p:nvSpPr>
          <p:spPr>
            <a:xfrm>
              <a:off x="9602640" y="40640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pic>
        <p:nvPicPr>
          <p:cNvPr id="2335" name="Picture 346" descr=""/>
          <p:cNvPicPr/>
          <p:nvPr/>
        </p:nvPicPr>
        <p:blipFill>
          <a:blip r:embed="rId1"/>
          <a:stretch/>
        </p:blipFill>
        <p:spPr>
          <a:xfrm>
            <a:off x="10885680" y="472680"/>
            <a:ext cx="1017720" cy="539640"/>
          </a:xfrm>
          <a:prstGeom prst="rect">
            <a:avLst/>
          </a:prstGeom>
          <a:ln w="0">
            <a:noFill/>
          </a:ln>
        </p:spPr>
      </p:pic>
      <p:sp>
        <p:nvSpPr>
          <p:cNvPr id="2336" name="TextBox 347"/>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7" name="Oval 3"/>
          <p:cNvSpPr/>
          <p:nvPr/>
        </p:nvSpPr>
        <p:spPr>
          <a:xfrm>
            <a:off x="3044880" y="4203720"/>
            <a:ext cx="2940840" cy="1323360"/>
          </a:xfrm>
          <a:prstGeom prst="ellipse">
            <a:avLst/>
          </a:prstGeom>
          <a:solidFill>
            <a:schemeClr val="accent1"/>
          </a:solidFill>
          <a:ln w="9525">
            <a:solidFill>
              <a:srgbClr val="000000"/>
            </a:solidFill>
            <a:round/>
          </a:ln>
        </p:spPr>
        <p:style>
          <a:lnRef idx="0"/>
          <a:fillRef idx="0"/>
          <a:effectRef idx="0"/>
          <a:fontRef idx="minor"/>
        </p:style>
      </p:sp>
      <p:sp>
        <p:nvSpPr>
          <p:cNvPr id="2338" name="Straight Connector 10"/>
          <p:cNvSpPr/>
          <p:nvPr/>
        </p:nvSpPr>
        <p:spPr>
          <a:xfrm>
            <a:off x="4079520" y="4437000"/>
            <a:ext cx="970200" cy="68040"/>
          </a:xfrm>
          <a:prstGeom prst="line">
            <a:avLst/>
          </a:prstGeom>
          <a:ln w="15875">
            <a:solidFill>
              <a:srgbClr val="000000"/>
            </a:solidFill>
            <a:round/>
          </a:ln>
        </p:spPr>
        <p:style>
          <a:lnRef idx="0"/>
          <a:fillRef idx="0"/>
          <a:effectRef idx="0"/>
          <a:fontRef idx="minor"/>
        </p:style>
      </p:sp>
      <p:sp>
        <p:nvSpPr>
          <p:cNvPr id="2339" name="Straight Connector 297"/>
          <p:cNvSpPr/>
          <p:nvPr/>
        </p:nvSpPr>
        <p:spPr>
          <a:xfrm>
            <a:off x="4582800" y="4724280"/>
            <a:ext cx="109800" cy="79200"/>
          </a:xfrm>
          <a:prstGeom prst="line">
            <a:avLst/>
          </a:prstGeom>
          <a:ln w="15875">
            <a:solidFill>
              <a:srgbClr val="000000"/>
            </a:solidFill>
            <a:round/>
          </a:ln>
        </p:spPr>
        <p:style>
          <a:lnRef idx="0"/>
          <a:fillRef idx="0"/>
          <a:effectRef idx="0"/>
          <a:fontRef idx="minor"/>
        </p:style>
      </p:sp>
      <p:sp>
        <p:nvSpPr>
          <p:cNvPr id="2340" name="Straight Connector 298"/>
          <p:cNvSpPr/>
          <p:nvPr/>
        </p:nvSpPr>
        <p:spPr>
          <a:xfrm flipV="1">
            <a:off x="4400280" y="4919400"/>
            <a:ext cx="222480" cy="44640"/>
          </a:xfrm>
          <a:prstGeom prst="line">
            <a:avLst/>
          </a:prstGeom>
          <a:ln w="15875">
            <a:solidFill>
              <a:srgbClr val="000000"/>
            </a:solidFill>
            <a:round/>
          </a:ln>
        </p:spPr>
        <p:style>
          <a:lnRef idx="0"/>
          <a:fillRef idx="0"/>
          <a:effectRef idx="0"/>
          <a:fontRef idx="minor"/>
        </p:style>
      </p:sp>
      <p:sp>
        <p:nvSpPr>
          <p:cNvPr id="2341" name="Straight Connector 299"/>
          <p:cNvSpPr/>
          <p:nvPr/>
        </p:nvSpPr>
        <p:spPr>
          <a:xfrm flipV="1">
            <a:off x="4127400" y="4751280"/>
            <a:ext cx="177840" cy="106200"/>
          </a:xfrm>
          <a:prstGeom prst="line">
            <a:avLst/>
          </a:prstGeom>
          <a:ln w="15875">
            <a:solidFill>
              <a:srgbClr val="000000"/>
            </a:solidFill>
            <a:round/>
          </a:ln>
        </p:spPr>
        <p:style>
          <a:lnRef idx="0"/>
          <a:fillRef idx="0"/>
          <a:effectRef idx="0"/>
          <a:fontRef idx="minor"/>
        </p:style>
      </p:sp>
      <p:sp>
        <p:nvSpPr>
          <p:cNvPr id="2342" name="Straight Connector 300"/>
          <p:cNvSpPr/>
          <p:nvPr/>
        </p:nvSpPr>
        <p:spPr>
          <a:xfrm flipV="1">
            <a:off x="3841560" y="5038560"/>
            <a:ext cx="189000" cy="95400"/>
          </a:xfrm>
          <a:prstGeom prst="line">
            <a:avLst/>
          </a:prstGeom>
          <a:ln w="15875">
            <a:solidFill>
              <a:srgbClr val="000000"/>
            </a:solidFill>
            <a:round/>
          </a:ln>
        </p:spPr>
        <p:style>
          <a:lnRef idx="0"/>
          <a:fillRef idx="0"/>
          <a:effectRef idx="0"/>
          <a:fontRef idx="minor"/>
        </p:style>
      </p:sp>
      <p:sp>
        <p:nvSpPr>
          <p:cNvPr id="2343" name="Straight Connector 301"/>
          <p:cNvSpPr/>
          <p:nvPr/>
        </p:nvSpPr>
        <p:spPr>
          <a:xfrm flipV="1">
            <a:off x="4597200" y="4967280"/>
            <a:ext cx="231840" cy="244440"/>
          </a:xfrm>
          <a:prstGeom prst="line">
            <a:avLst/>
          </a:prstGeom>
          <a:ln w="15875">
            <a:solidFill>
              <a:srgbClr val="000000"/>
            </a:solidFill>
            <a:round/>
          </a:ln>
        </p:spPr>
        <p:style>
          <a:lnRef idx="0"/>
          <a:fillRef idx="0"/>
          <a:effectRef idx="0"/>
          <a:fontRef idx="minor"/>
        </p:style>
      </p:sp>
      <p:sp>
        <p:nvSpPr>
          <p:cNvPr id="2344" name="Straight Connector 302"/>
          <p:cNvSpPr/>
          <p:nvPr/>
        </p:nvSpPr>
        <p:spPr>
          <a:xfrm flipH="1" flipV="1">
            <a:off x="5047920" y="4954320"/>
            <a:ext cx="327240" cy="119160"/>
          </a:xfrm>
          <a:prstGeom prst="line">
            <a:avLst/>
          </a:prstGeom>
          <a:ln w="15875">
            <a:solidFill>
              <a:srgbClr val="000000"/>
            </a:solidFill>
            <a:round/>
          </a:ln>
        </p:spPr>
        <p:style>
          <a:lnRef idx="0"/>
          <a:fillRef idx="0"/>
          <a:effectRef idx="0"/>
          <a:fontRef idx="minor"/>
        </p:style>
      </p:sp>
      <p:sp>
        <p:nvSpPr>
          <p:cNvPr id="2345" name="Straight Connector 303"/>
          <p:cNvSpPr/>
          <p:nvPr/>
        </p:nvSpPr>
        <p:spPr>
          <a:xfrm flipV="1">
            <a:off x="5035320" y="4619520"/>
            <a:ext cx="260280" cy="189000"/>
          </a:xfrm>
          <a:prstGeom prst="line">
            <a:avLst/>
          </a:prstGeom>
          <a:ln w="15875">
            <a:solidFill>
              <a:srgbClr val="000000"/>
            </a:solidFill>
            <a:round/>
          </a:ln>
        </p:spPr>
        <p:style>
          <a:lnRef idx="0"/>
          <a:fillRef idx="0"/>
          <a:effectRef idx="0"/>
          <a:fontRef idx="minor"/>
        </p:style>
      </p:sp>
      <p:sp>
        <p:nvSpPr>
          <p:cNvPr id="2346" name="Straight Connector 304"/>
          <p:cNvSpPr/>
          <p:nvPr/>
        </p:nvSpPr>
        <p:spPr>
          <a:xfrm flipH="1" flipV="1">
            <a:off x="4081320" y="4493880"/>
            <a:ext cx="208080" cy="84240"/>
          </a:xfrm>
          <a:prstGeom prst="line">
            <a:avLst/>
          </a:prstGeom>
          <a:ln w="15875">
            <a:solidFill>
              <a:srgbClr val="000000"/>
            </a:solidFill>
            <a:round/>
          </a:ln>
        </p:spPr>
        <p:style>
          <a:lnRef idx="0"/>
          <a:fillRef idx="0"/>
          <a:effectRef idx="0"/>
          <a:fontRef idx="minor"/>
        </p:style>
      </p:sp>
      <p:sp>
        <p:nvSpPr>
          <p:cNvPr id="2347" name="TextBox 39958"/>
          <p:cNvSpPr/>
          <p:nvPr/>
        </p:nvSpPr>
        <p:spPr>
          <a:xfrm>
            <a:off x="3184920" y="4533840"/>
            <a:ext cx="9655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C</a:t>
            </a:r>
            <a:endParaRPr b="0" lang="en-US" sz="2400" spc="-1" strike="noStrike">
              <a:latin typeface="Arial"/>
            </a:endParaRPr>
          </a:p>
        </p:txBody>
      </p:sp>
      <p:grpSp>
        <p:nvGrpSpPr>
          <p:cNvPr id="2348" name="Group 347"/>
          <p:cNvGrpSpPr/>
          <p:nvPr/>
        </p:nvGrpSpPr>
        <p:grpSpPr>
          <a:xfrm>
            <a:off x="5055840" y="4419000"/>
            <a:ext cx="486000" cy="210240"/>
            <a:chOff x="5055840" y="4419000"/>
            <a:chExt cx="486000" cy="210240"/>
          </a:xfrm>
        </p:grpSpPr>
        <p:sp>
          <p:nvSpPr>
            <p:cNvPr id="2349" name="Oval 495"/>
            <p:cNvSpPr/>
            <p:nvPr/>
          </p:nvSpPr>
          <p:spPr>
            <a:xfrm flipV="1">
              <a:off x="5057640" y="4475880"/>
              <a:ext cx="4838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50" name="Rectangle 496"/>
            <p:cNvSpPr/>
            <p:nvPr/>
          </p:nvSpPr>
          <p:spPr>
            <a:xfrm>
              <a:off x="5056200" y="4498920"/>
              <a:ext cx="48492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51" name="Oval 497"/>
            <p:cNvSpPr/>
            <p:nvPr/>
          </p:nvSpPr>
          <p:spPr>
            <a:xfrm flipV="1">
              <a:off x="5056200" y="4419000"/>
              <a:ext cx="4838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52" name="Freeform 498"/>
            <p:cNvSpPr/>
            <p:nvPr/>
          </p:nvSpPr>
          <p:spPr>
            <a:xfrm>
              <a:off x="5180040" y="4465800"/>
              <a:ext cx="23580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53" name="Freeform 499"/>
            <p:cNvSpPr/>
            <p:nvPr/>
          </p:nvSpPr>
          <p:spPr>
            <a:xfrm>
              <a:off x="5155920" y="4447080"/>
              <a:ext cx="28440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54" name="Freeform 500"/>
            <p:cNvSpPr/>
            <p:nvPr/>
          </p:nvSpPr>
          <p:spPr>
            <a:xfrm>
              <a:off x="5342760" y="4492800"/>
              <a:ext cx="10440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55" name="Freeform 501"/>
            <p:cNvSpPr/>
            <p:nvPr/>
          </p:nvSpPr>
          <p:spPr>
            <a:xfrm>
              <a:off x="5150520" y="4493880"/>
              <a:ext cx="10296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56" name="Straight Connector 502"/>
            <p:cNvSpPr/>
            <p:nvPr/>
          </p:nvSpPr>
          <p:spPr>
            <a:xfrm flipH="1" flipV="1">
              <a:off x="5055840" y="4497120"/>
              <a:ext cx="1440" cy="59400"/>
            </a:xfrm>
            <a:prstGeom prst="line">
              <a:avLst/>
            </a:prstGeom>
            <a:ln w="6350">
              <a:solidFill>
                <a:srgbClr val="000000"/>
              </a:solidFill>
              <a:round/>
            </a:ln>
          </p:spPr>
          <p:style>
            <a:lnRef idx="0"/>
            <a:fillRef idx="0"/>
            <a:effectRef idx="0"/>
            <a:fontRef idx="minor"/>
          </p:style>
        </p:sp>
        <p:sp>
          <p:nvSpPr>
            <p:cNvPr id="2357" name="Straight Connector 503"/>
            <p:cNvSpPr/>
            <p:nvPr/>
          </p:nvSpPr>
          <p:spPr>
            <a:xfrm flipH="1" flipV="1">
              <a:off x="5540400" y="4496040"/>
              <a:ext cx="1440" cy="59040"/>
            </a:xfrm>
            <a:prstGeom prst="line">
              <a:avLst/>
            </a:prstGeom>
            <a:ln w="6350">
              <a:solidFill>
                <a:srgbClr val="000000"/>
              </a:solidFill>
              <a:round/>
            </a:ln>
          </p:spPr>
          <p:style>
            <a:lnRef idx="0"/>
            <a:fillRef idx="0"/>
            <a:effectRef idx="0"/>
            <a:fontRef idx="minor"/>
          </p:style>
        </p:sp>
      </p:grpSp>
      <p:grpSp>
        <p:nvGrpSpPr>
          <p:cNvPr id="2358" name="Group 347"/>
          <p:cNvGrpSpPr/>
          <p:nvPr/>
        </p:nvGrpSpPr>
        <p:grpSpPr>
          <a:xfrm>
            <a:off x="4587840" y="4772880"/>
            <a:ext cx="484200" cy="210600"/>
            <a:chOff x="4587840" y="4772880"/>
            <a:chExt cx="484200" cy="210600"/>
          </a:xfrm>
        </p:grpSpPr>
        <p:sp>
          <p:nvSpPr>
            <p:cNvPr id="2359" name="Oval 477"/>
            <p:cNvSpPr/>
            <p:nvPr/>
          </p:nvSpPr>
          <p:spPr>
            <a:xfrm flipV="1">
              <a:off x="4589280" y="483012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60" name="Rectangle 478"/>
            <p:cNvSpPr/>
            <p:nvPr/>
          </p:nvSpPr>
          <p:spPr>
            <a:xfrm>
              <a:off x="4587840" y="485316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61" name="Oval 479"/>
            <p:cNvSpPr/>
            <p:nvPr/>
          </p:nvSpPr>
          <p:spPr>
            <a:xfrm flipV="1">
              <a:off x="4587840" y="47728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62" name="Freeform 480"/>
            <p:cNvSpPr/>
            <p:nvPr/>
          </p:nvSpPr>
          <p:spPr>
            <a:xfrm>
              <a:off x="4711680" y="48196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63" name="Freeform 481"/>
            <p:cNvSpPr/>
            <p:nvPr/>
          </p:nvSpPr>
          <p:spPr>
            <a:xfrm>
              <a:off x="4687200" y="48009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64" name="Freeform 482"/>
            <p:cNvSpPr/>
            <p:nvPr/>
          </p:nvSpPr>
          <p:spPr>
            <a:xfrm>
              <a:off x="4873320" y="48466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65" name="Freeform 483"/>
            <p:cNvSpPr/>
            <p:nvPr/>
          </p:nvSpPr>
          <p:spPr>
            <a:xfrm>
              <a:off x="4681800" y="48477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66" name="Straight Connector 484"/>
            <p:cNvSpPr/>
            <p:nvPr/>
          </p:nvSpPr>
          <p:spPr>
            <a:xfrm flipH="1" flipV="1">
              <a:off x="4587840" y="4851000"/>
              <a:ext cx="1080" cy="59400"/>
            </a:xfrm>
            <a:prstGeom prst="line">
              <a:avLst/>
            </a:prstGeom>
            <a:ln w="6350">
              <a:solidFill>
                <a:srgbClr val="000000"/>
              </a:solidFill>
              <a:round/>
            </a:ln>
          </p:spPr>
          <p:style>
            <a:lnRef idx="0"/>
            <a:fillRef idx="0"/>
            <a:effectRef idx="0"/>
            <a:fontRef idx="minor"/>
          </p:style>
        </p:sp>
        <p:sp>
          <p:nvSpPr>
            <p:cNvPr id="2367" name="Straight Connector 485"/>
            <p:cNvSpPr/>
            <p:nvPr/>
          </p:nvSpPr>
          <p:spPr>
            <a:xfrm flipH="1" flipV="1">
              <a:off x="5070600" y="4849920"/>
              <a:ext cx="1440" cy="59400"/>
            </a:xfrm>
            <a:prstGeom prst="line">
              <a:avLst/>
            </a:prstGeom>
            <a:ln w="6350">
              <a:solidFill>
                <a:srgbClr val="000000"/>
              </a:solidFill>
              <a:round/>
            </a:ln>
          </p:spPr>
          <p:style>
            <a:lnRef idx="0"/>
            <a:fillRef idx="0"/>
            <a:effectRef idx="0"/>
            <a:fontRef idx="minor"/>
          </p:style>
        </p:sp>
      </p:grpSp>
      <p:grpSp>
        <p:nvGrpSpPr>
          <p:cNvPr id="2368" name="Group 347"/>
          <p:cNvGrpSpPr/>
          <p:nvPr/>
        </p:nvGrpSpPr>
        <p:grpSpPr>
          <a:xfrm>
            <a:off x="4147920" y="4560120"/>
            <a:ext cx="484200" cy="210600"/>
            <a:chOff x="4147920" y="4560120"/>
            <a:chExt cx="484200" cy="210600"/>
          </a:xfrm>
        </p:grpSpPr>
        <p:sp>
          <p:nvSpPr>
            <p:cNvPr id="2369" name="Oval 468"/>
            <p:cNvSpPr/>
            <p:nvPr/>
          </p:nvSpPr>
          <p:spPr>
            <a:xfrm flipV="1">
              <a:off x="4149360" y="46173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70" name="Rectangle 469"/>
            <p:cNvSpPr/>
            <p:nvPr/>
          </p:nvSpPr>
          <p:spPr>
            <a:xfrm>
              <a:off x="4148280" y="46404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71" name="Oval 470"/>
            <p:cNvSpPr/>
            <p:nvPr/>
          </p:nvSpPr>
          <p:spPr>
            <a:xfrm flipV="1">
              <a:off x="4148280" y="45601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72" name="Freeform 471"/>
            <p:cNvSpPr/>
            <p:nvPr/>
          </p:nvSpPr>
          <p:spPr>
            <a:xfrm>
              <a:off x="4272120" y="460692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73" name="Freeform 472"/>
            <p:cNvSpPr/>
            <p:nvPr/>
          </p:nvSpPr>
          <p:spPr>
            <a:xfrm>
              <a:off x="4247280" y="45882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74" name="Freeform 473"/>
            <p:cNvSpPr/>
            <p:nvPr/>
          </p:nvSpPr>
          <p:spPr>
            <a:xfrm>
              <a:off x="4433760" y="46339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75" name="Freeform 474"/>
            <p:cNvSpPr/>
            <p:nvPr/>
          </p:nvSpPr>
          <p:spPr>
            <a:xfrm>
              <a:off x="4241880" y="46350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76" name="Straight Connector 475"/>
            <p:cNvSpPr/>
            <p:nvPr/>
          </p:nvSpPr>
          <p:spPr>
            <a:xfrm flipH="1" flipV="1">
              <a:off x="4147920" y="4638240"/>
              <a:ext cx="1440" cy="59400"/>
            </a:xfrm>
            <a:prstGeom prst="line">
              <a:avLst/>
            </a:prstGeom>
            <a:ln w="6350">
              <a:solidFill>
                <a:srgbClr val="000000"/>
              </a:solidFill>
              <a:round/>
            </a:ln>
          </p:spPr>
          <p:style>
            <a:lnRef idx="0"/>
            <a:fillRef idx="0"/>
            <a:effectRef idx="0"/>
            <a:fontRef idx="minor"/>
          </p:style>
        </p:sp>
        <p:sp>
          <p:nvSpPr>
            <p:cNvPr id="2377" name="Straight Connector 476"/>
            <p:cNvSpPr/>
            <p:nvPr/>
          </p:nvSpPr>
          <p:spPr>
            <a:xfrm flipH="1" flipV="1">
              <a:off x="4630680" y="4637160"/>
              <a:ext cx="1440" cy="59400"/>
            </a:xfrm>
            <a:prstGeom prst="line">
              <a:avLst/>
            </a:prstGeom>
            <a:ln w="6350">
              <a:solidFill>
                <a:srgbClr val="000000"/>
              </a:solidFill>
              <a:round/>
            </a:ln>
          </p:spPr>
          <p:style>
            <a:lnRef idx="0"/>
            <a:fillRef idx="0"/>
            <a:effectRef idx="0"/>
            <a:fontRef idx="minor"/>
          </p:style>
        </p:sp>
      </p:grpSp>
      <p:grpSp>
        <p:nvGrpSpPr>
          <p:cNvPr id="2378" name="Group 347"/>
          <p:cNvGrpSpPr/>
          <p:nvPr/>
        </p:nvGrpSpPr>
        <p:grpSpPr>
          <a:xfrm>
            <a:off x="3941640" y="4853880"/>
            <a:ext cx="484200" cy="210240"/>
            <a:chOff x="3941640" y="4853880"/>
            <a:chExt cx="484200" cy="210240"/>
          </a:xfrm>
        </p:grpSpPr>
        <p:sp>
          <p:nvSpPr>
            <p:cNvPr id="2379" name="Oval 459"/>
            <p:cNvSpPr/>
            <p:nvPr/>
          </p:nvSpPr>
          <p:spPr>
            <a:xfrm flipV="1">
              <a:off x="3943080" y="49107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80" name="Rectangle 460"/>
            <p:cNvSpPr/>
            <p:nvPr/>
          </p:nvSpPr>
          <p:spPr>
            <a:xfrm>
              <a:off x="3941640" y="49338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81" name="Oval 461"/>
            <p:cNvSpPr/>
            <p:nvPr/>
          </p:nvSpPr>
          <p:spPr>
            <a:xfrm flipV="1">
              <a:off x="3941640" y="48538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382" name="Freeform 462"/>
            <p:cNvSpPr/>
            <p:nvPr/>
          </p:nvSpPr>
          <p:spPr>
            <a:xfrm>
              <a:off x="4065480" y="49006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83" name="Freeform 463"/>
            <p:cNvSpPr/>
            <p:nvPr/>
          </p:nvSpPr>
          <p:spPr>
            <a:xfrm>
              <a:off x="4041000" y="48819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84" name="Freeform 464"/>
            <p:cNvSpPr/>
            <p:nvPr/>
          </p:nvSpPr>
          <p:spPr>
            <a:xfrm>
              <a:off x="4227480" y="49276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85" name="Freeform 465"/>
            <p:cNvSpPr/>
            <p:nvPr/>
          </p:nvSpPr>
          <p:spPr>
            <a:xfrm>
              <a:off x="4035600" y="49287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386" name="Straight Connector 466"/>
            <p:cNvSpPr/>
            <p:nvPr/>
          </p:nvSpPr>
          <p:spPr>
            <a:xfrm flipH="1" flipV="1">
              <a:off x="3941640" y="4932000"/>
              <a:ext cx="1440" cy="59400"/>
            </a:xfrm>
            <a:prstGeom prst="line">
              <a:avLst/>
            </a:prstGeom>
            <a:ln w="6350">
              <a:solidFill>
                <a:srgbClr val="000000"/>
              </a:solidFill>
              <a:round/>
            </a:ln>
          </p:spPr>
          <p:style>
            <a:lnRef idx="0"/>
            <a:fillRef idx="0"/>
            <a:effectRef idx="0"/>
            <a:fontRef idx="minor"/>
          </p:style>
        </p:sp>
        <p:sp>
          <p:nvSpPr>
            <p:cNvPr id="2387" name="Straight Connector 467"/>
            <p:cNvSpPr/>
            <p:nvPr/>
          </p:nvSpPr>
          <p:spPr>
            <a:xfrm flipH="1" flipV="1">
              <a:off x="4424400" y="4930920"/>
              <a:ext cx="1440" cy="59400"/>
            </a:xfrm>
            <a:prstGeom prst="line">
              <a:avLst/>
            </a:prstGeom>
            <a:ln w="6350">
              <a:solidFill>
                <a:srgbClr val="000000"/>
              </a:solidFill>
              <a:round/>
            </a:ln>
          </p:spPr>
          <p:style>
            <a:lnRef idx="0"/>
            <a:fillRef idx="0"/>
            <a:effectRef idx="0"/>
            <a:fontRef idx="minor"/>
          </p:style>
        </p:sp>
      </p:grpSp>
      <p:sp>
        <p:nvSpPr>
          <p:cNvPr id="2388" name="Oval 3"/>
          <p:cNvSpPr/>
          <p:nvPr/>
        </p:nvSpPr>
        <p:spPr>
          <a:xfrm>
            <a:off x="6138720" y="3649680"/>
            <a:ext cx="3218760" cy="1342440"/>
          </a:xfrm>
          <a:prstGeom prst="ellipse">
            <a:avLst/>
          </a:prstGeom>
          <a:solidFill>
            <a:schemeClr val="accent1"/>
          </a:solidFill>
          <a:ln w="9525">
            <a:solidFill>
              <a:srgbClr val="000000"/>
            </a:solidFill>
            <a:round/>
          </a:ln>
        </p:spPr>
        <p:style>
          <a:lnRef idx="0"/>
          <a:fillRef idx="0"/>
          <a:effectRef idx="0"/>
          <a:fontRef idx="minor"/>
        </p:style>
      </p:sp>
      <p:sp>
        <p:nvSpPr>
          <p:cNvPr id="2389" name="Straight Connector 10"/>
          <p:cNvSpPr/>
          <p:nvPr/>
        </p:nvSpPr>
        <p:spPr>
          <a:xfrm>
            <a:off x="7272000" y="3886200"/>
            <a:ext cx="1062360" cy="69840"/>
          </a:xfrm>
          <a:prstGeom prst="line">
            <a:avLst/>
          </a:prstGeom>
          <a:ln w="15875">
            <a:solidFill>
              <a:srgbClr val="000000"/>
            </a:solidFill>
            <a:round/>
          </a:ln>
        </p:spPr>
        <p:style>
          <a:lnRef idx="0"/>
          <a:fillRef idx="0"/>
          <a:effectRef idx="0"/>
          <a:fontRef idx="minor"/>
        </p:style>
      </p:sp>
      <p:sp>
        <p:nvSpPr>
          <p:cNvPr id="2390" name="Straight Connector 297"/>
          <p:cNvSpPr/>
          <p:nvPr/>
        </p:nvSpPr>
        <p:spPr>
          <a:xfrm>
            <a:off x="7823160" y="4176360"/>
            <a:ext cx="120600" cy="82800"/>
          </a:xfrm>
          <a:prstGeom prst="line">
            <a:avLst/>
          </a:prstGeom>
          <a:ln w="15875">
            <a:solidFill>
              <a:srgbClr val="000000"/>
            </a:solidFill>
            <a:round/>
          </a:ln>
        </p:spPr>
        <p:style>
          <a:lnRef idx="0"/>
          <a:fillRef idx="0"/>
          <a:effectRef idx="0"/>
          <a:fontRef idx="minor"/>
        </p:style>
      </p:sp>
      <p:sp>
        <p:nvSpPr>
          <p:cNvPr id="2391" name="Straight Connector 298"/>
          <p:cNvSpPr/>
          <p:nvPr/>
        </p:nvSpPr>
        <p:spPr>
          <a:xfrm flipV="1">
            <a:off x="7623000" y="4376520"/>
            <a:ext cx="243000" cy="44640"/>
          </a:xfrm>
          <a:prstGeom prst="line">
            <a:avLst/>
          </a:prstGeom>
          <a:ln w="15875">
            <a:solidFill>
              <a:srgbClr val="000000"/>
            </a:solidFill>
            <a:round/>
          </a:ln>
        </p:spPr>
        <p:style>
          <a:lnRef idx="0"/>
          <a:fillRef idx="0"/>
          <a:effectRef idx="0"/>
          <a:fontRef idx="minor"/>
        </p:style>
      </p:sp>
      <p:sp>
        <p:nvSpPr>
          <p:cNvPr id="2392" name="Straight Connector 299"/>
          <p:cNvSpPr/>
          <p:nvPr/>
        </p:nvSpPr>
        <p:spPr>
          <a:xfrm flipV="1">
            <a:off x="7324560" y="4205160"/>
            <a:ext cx="195120" cy="106200"/>
          </a:xfrm>
          <a:prstGeom prst="line">
            <a:avLst/>
          </a:prstGeom>
          <a:ln w="15875">
            <a:solidFill>
              <a:srgbClr val="000000"/>
            </a:solidFill>
            <a:round/>
          </a:ln>
        </p:spPr>
        <p:style>
          <a:lnRef idx="0"/>
          <a:fillRef idx="0"/>
          <a:effectRef idx="0"/>
          <a:fontRef idx="minor"/>
        </p:style>
      </p:sp>
      <p:sp>
        <p:nvSpPr>
          <p:cNvPr id="2393" name="Straight Connector 300"/>
          <p:cNvSpPr/>
          <p:nvPr/>
        </p:nvSpPr>
        <p:spPr>
          <a:xfrm flipV="1">
            <a:off x="7011720" y="4497120"/>
            <a:ext cx="206640" cy="95400"/>
          </a:xfrm>
          <a:prstGeom prst="line">
            <a:avLst/>
          </a:prstGeom>
          <a:ln w="15875">
            <a:solidFill>
              <a:srgbClr val="000000"/>
            </a:solidFill>
            <a:round/>
          </a:ln>
        </p:spPr>
        <p:style>
          <a:lnRef idx="0"/>
          <a:fillRef idx="0"/>
          <a:effectRef idx="0"/>
          <a:fontRef idx="minor"/>
        </p:style>
      </p:sp>
      <p:sp>
        <p:nvSpPr>
          <p:cNvPr id="2394" name="Straight Connector 301"/>
          <p:cNvSpPr/>
          <p:nvPr/>
        </p:nvSpPr>
        <p:spPr>
          <a:xfrm flipV="1">
            <a:off x="7839000" y="4424040"/>
            <a:ext cx="253800" cy="247680"/>
          </a:xfrm>
          <a:prstGeom prst="line">
            <a:avLst/>
          </a:prstGeom>
          <a:ln w="15875">
            <a:solidFill>
              <a:srgbClr val="000000"/>
            </a:solidFill>
            <a:round/>
          </a:ln>
        </p:spPr>
        <p:style>
          <a:lnRef idx="0"/>
          <a:fillRef idx="0"/>
          <a:effectRef idx="0"/>
          <a:fontRef idx="minor"/>
        </p:style>
      </p:sp>
      <p:sp>
        <p:nvSpPr>
          <p:cNvPr id="2395" name="Straight Connector 302"/>
          <p:cNvSpPr/>
          <p:nvPr/>
        </p:nvSpPr>
        <p:spPr>
          <a:xfrm flipH="1" flipV="1">
            <a:off x="8302320" y="4403520"/>
            <a:ext cx="358920" cy="120600"/>
          </a:xfrm>
          <a:prstGeom prst="line">
            <a:avLst/>
          </a:prstGeom>
          <a:ln w="15875">
            <a:solidFill>
              <a:srgbClr val="000000"/>
            </a:solidFill>
            <a:round/>
          </a:ln>
        </p:spPr>
        <p:style>
          <a:lnRef idx="0"/>
          <a:fillRef idx="0"/>
          <a:effectRef idx="0"/>
          <a:fontRef idx="minor"/>
        </p:style>
      </p:sp>
      <p:sp>
        <p:nvSpPr>
          <p:cNvPr id="2396" name="Straight Connector 303"/>
          <p:cNvSpPr/>
          <p:nvPr/>
        </p:nvSpPr>
        <p:spPr>
          <a:xfrm flipV="1">
            <a:off x="8318160" y="4070160"/>
            <a:ext cx="285840" cy="192240"/>
          </a:xfrm>
          <a:prstGeom prst="line">
            <a:avLst/>
          </a:prstGeom>
          <a:ln w="15875">
            <a:solidFill>
              <a:srgbClr val="000000"/>
            </a:solidFill>
            <a:round/>
          </a:ln>
        </p:spPr>
        <p:style>
          <a:lnRef idx="0"/>
          <a:fillRef idx="0"/>
          <a:effectRef idx="0"/>
          <a:fontRef idx="minor"/>
        </p:style>
      </p:sp>
      <p:sp>
        <p:nvSpPr>
          <p:cNvPr id="2397" name="Straight Connector 304"/>
          <p:cNvSpPr/>
          <p:nvPr/>
        </p:nvSpPr>
        <p:spPr>
          <a:xfrm flipH="1" flipV="1">
            <a:off x="7273800" y="3943080"/>
            <a:ext cx="226800" cy="85680"/>
          </a:xfrm>
          <a:prstGeom prst="line">
            <a:avLst/>
          </a:prstGeom>
          <a:ln w="15875">
            <a:solidFill>
              <a:srgbClr val="000000"/>
            </a:solidFill>
            <a:round/>
          </a:ln>
        </p:spPr>
        <p:style>
          <a:lnRef idx="0"/>
          <a:fillRef idx="0"/>
          <a:effectRef idx="0"/>
          <a:fontRef idx="minor"/>
        </p:style>
      </p:sp>
      <p:sp>
        <p:nvSpPr>
          <p:cNvPr id="2398" name="TextBox 39958"/>
          <p:cNvSpPr/>
          <p:nvPr/>
        </p:nvSpPr>
        <p:spPr>
          <a:xfrm>
            <a:off x="6292440" y="3983040"/>
            <a:ext cx="9489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B</a:t>
            </a:r>
            <a:endParaRPr b="0" lang="en-US" sz="2400" spc="-1" strike="noStrike">
              <a:latin typeface="Arial"/>
            </a:endParaRPr>
          </a:p>
        </p:txBody>
      </p:sp>
      <p:grpSp>
        <p:nvGrpSpPr>
          <p:cNvPr id="2399" name="Group 347"/>
          <p:cNvGrpSpPr/>
          <p:nvPr/>
        </p:nvGrpSpPr>
        <p:grpSpPr>
          <a:xfrm>
            <a:off x="6821280" y="3752280"/>
            <a:ext cx="530280" cy="213120"/>
            <a:chOff x="6821280" y="3752280"/>
            <a:chExt cx="530280" cy="213120"/>
          </a:xfrm>
        </p:grpSpPr>
        <p:sp>
          <p:nvSpPr>
            <p:cNvPr id="2400" name="Oval 596"/>
            <p:cNvSpPr/>
            <p:nvPr/>
          </p:nvSpPr>
          <p:spPr>
            <a:xfrm flipV="1">
              <a:off x="6823080" y="380988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01" name="Rectangle 597"/>
            <p:cNvSpPr/>
            <p:nvPr/>
          </p:nvSpPr>
          <p:spPr>
            <a:xfrm>
              <a:off x="6821640" y="383220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02" name="Oval 598"/>
            <p:cNvSpPr/>
            <p:nvPr/>
          </p:nvSpPr>
          <p:spPr>
            <a:xfrm flipV="1">
              <a:off x="6821640" y="375228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03" name="Freeform 599"/>
            <p:cNvSpPr/>
            <p:nvPr/>
          </p:nvSpPr>
          <p:spPr>
            <a:xfrm>
              <a:off x="6956280" y="38005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04" name="Freeform 600"/>
            <p:cNvSpPr/>
            <p:nvPr/>
          </p:nvSpPr>
          <p:spPr>
            <a:xfrm>
              <a:off x="6930360" y="37807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05" name="Freeform 601"/>
            <p:cNvSpPr/>
            <p:nvPr/>
          </p:nvSpPr>
          <p:spPr>
            <a:xfrm>
              <a:off x="7134120" y="382716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06" name="Freeform 602"/>
            <p:cNvSpPr/>
            <p:nvPr/>
          </p:nvSpPr>
          <p:spPr>
            <a:xfrm>
              <a:off x="6924240" y="382824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07" name="Straight Connector 603"/>
            <p:cNvSpPr/>
            <p:nvPr/>
          </p:nvSpPr>
          <p:spPr>
            <a:xfrm flipH="1" flipV="1">
              <a:off x="6821280" y="3831480"/>
              <a:ext cx="1440" cy="60120"/>
            </a:xfrm>
            <a:prstGeom prst="line">
              <a:avLst/>
            </a:prstGeom>
            <a:ln w="6350">
              <a:solidFill>
                <a:srgbClr val="000000"/>
              </a:solidFill>
              <a:round/>
            </a:ln>
          </p:spPr>
          <p:style>
            <a:lnRef idx="0"/>
            <a:fillRef idx="0"/>
            <a:effectRef idx="0"/>
            <a:fontRef idx="minor"/>
          </p:style>
        </p:sp>
        <p:sp>
          <p:nvSpPr>
            <p:cNvPr id="2408" name="Straight Connector 604"/>
            <p:cNvSpPr/>
            <p:nvPr/>
          </p:nvSpPr>
          <p:spPr>
            <a:xfrm flipH="1" flipV="1">
              <a:off x="7350120" y="3830400"/>
              <a:ext cx="1440" cy="60120"/>
            </a:xfrm>
            <a:prstGeom prst="line">
              <a:avLst/>
            </a:prstGeom>
            <a:ln w="6350">
              <a:solidFill>
                <a:srgbClr val="000000"/>
              </a:solidFill>
              <a:round/>
            </a:ln>
          </p:spPr>
          <p:style>
            <a:lnRef idx="0"/>
            <a:fillRef idx="0"/>
            <a:effectRef idx="0"/>
            <a:fontRef idx="minor"/>
          </p:style>
        </p:sp>
      </p:grpSp>
      <p:grpSp>
        <p:nvGrpSpPr>
          <p:cNvPr id="2409" name="Group 347"/>
          <p:cNvGrpSpPr/>
          <p:nvPr/>
        </p:nvGrpSpPr>
        <p:grpSpPr>
          <a:xfrm>
            <a:off x="7827840" y="4226760"/>
            <a:ext cx="530280" cy="213480"/>
            <a:chOff x="7827840" y="4226760"/>
            <a:chExt cx="530280" cy="213480"/>
          </a:xfrm>
        </p:grpSpPr>
        <p:sp>
          <p:nvSpPr>
            <p:cNvPr id="2410" name="Oval 569"/>
            <p:cNvSpPr/>
            <p:nvPr/>
          </p:nvSpPr>
          <p:spPr>
            <a:xfrm flipV="1">
              <a:off x="7829280" y="428472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11" name="Rectangle 570"/>
            <p:cNvSpPr/>
            <p:nvPr/>
          </p:nvSpPr>
          <p:spPr>
            <a:xfrm>
              <a:off x="7827840" y="430704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12" name="Oval 571"/>
            <p:cNvSpPr/>
            <p:nvPr/>
          </p:nvSpPr>
          <p:spPr>
            <a:xfrm flipV="1">
              <a:off x="7827840" y="422676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13" name="Freeform 572"/>
            <p:cNvSpPr/>
            <p:nvPr/>
          </p:nvSpPr>
          <p:spPr>
            <a:xfrm>
              <a:off x="7962840" y="427500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14" name="Freeform 573"/>
            <p:cNvSpPr/>
            <p:nvPr/>
          </p:nvSpPr>
          <p:spPr>
            <a:xfrm>
              <a:off x="7936560" y="425520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15" name="Freeform 574"/>
            <p:cNvSpPr/>
            <p:nvPr/>
          </p:nvSpPr>
          <p:spPr>
            <a:xfrm>
              <a:off x="8140680" y="430164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16" name="Freeform 575"/>
            <p:cNvSpPr/>
            <p:nvPr/>
          </p:nvSpPr>
          <p:spPr>
            <a:xfrm>
              <a:off x="7930800" y="430272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17" name="Straight Connector 576"/>
            <p:cNvSpPr/>
            <p:nvPr/>
          </p:nvSpPr>
          <p:spPr>
            <a:xfrm flipH="1" flipV="1">
              <a:off x="7827840" y="4305960"/>
              <a:ext cx="1440" cy="60480"/>
            </a:xfrm>
            <a:prstGeom prst="line">
              <a:avLst/>
            </a:prstGeom>
            <a:ln w="6350">
              <a:solidFill>
                <a:srgbClr val="000000"/>
              </a:solidFill>
              <a:round/>
            </a:ln>
          </p:spPr>
          <p:style>
            <a:lnRef idx="0"/>
            <a:fillRef idx="0"/>
            <a:effectRef idx="0"/>
            <a:fontRef idx="minor"/>
          </p:style>
        </p:sp>
        <p:sp>
          <p:nvSpPr>
            <p:cNvPr id="2418" name="Straight Connector 577"/>
            <p:cNvSpPr/>
            <p:nvPr/>
          </p:nvSpPr>
          <p:spPr>
            <a:xfrm flipH="1" flipV="1">
              <a:off x="8356680" y="4304880"/>
              <a:ext cx="1440" cy="60480"/>
            </a:xfrm>
            <a:prstGeom prst="line">
              <a:avLst/>
            </a:prstGeom>
            <a:ln w="6350">
              <a:solidFill>
                <a:srgbClr val="000000"/>
              </a:solidFill>
              <a:round/>
            </a:ln>
          </p:spPr>
          <p:style>
            <a:lnRef idx="0"/>
            <a:fillRef idx="0"/>
            <a:effectRef idx="0"/>
            <a:fontRef idx="minor"/>
          </p:style>
        </p:sp>
      </p:grpSp>
      <p:grpSp>
        <p:nvGrpSpPr>
          <p:cNvPr id="2419" name="Group 347"/>
          <p:cNvGrpSpPr/>
          <p:nvPr/>
        </p:nvGrpSpPr>
        <p:grpSpPr>
          <a:xfrm>
            <a:off x="7346880" y="4010760"/>
            <a:ext cx="530280" cy="213480"/>
            <a:chOff x="7346880" y="4010760"/>
            <a:chExt cx="530280" cy="213480"/>
          </a:xfrm>
        </p:grpSpPr>
        <p:sp>
          <p:nvSpPr>
            <p:cNvPr id="2420" name="Oval 560"/>
            <p:cNvSpPr/>
            <p:nvPr/>
          </p:nvSpPr>
          <p:spPr>
            <a:xfrm flipV="1">
              <a:off x="7348320" y="406872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21" name="Rectangle 561"/>
            <p:cNvSpPr/>
            <p:nvPr/>
          </p:nvSpPr>
          <p:spPr>
            <a:xfrm>
              <a:off x="7346880" y="409104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22" name="Oval 562"/>
            <p:cNvSpPr/>
            <p:nvPr/>
          </p:nvSpPr>
          <p:spPr>
            <a:xfrm flipV="1">
              <a:off x="7346880" y="401076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23" name="Freeform 563"/>
            <p:cNvSpPr/>
            <p:nvPr/>
          </p:nvSpPr>
          <p:spPr>
            <a:xfrm>
              <a:off x="7481880" y="405936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24" name="Freeform 564"/>
            <p:cNvSpPr/>
            <p:nvPr/>
          </p:nvSpPr>
          <p:spPr>
            <a:xfrm>
              <a:off x="7455600" y="403956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25" name="Freeform 565"/>
            <p:cNvSpPr/>
            <p:nvPr/>
          </p:nvSpPr>
          <p:spPr>
            <a:xfrm>
              <a:off x="7659720" y="408564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26" name="Freeform 566"/>
            <p:cNvSpPr/>
            <p:nvPr/>
          </p:nvSpPr>
          <p:spPr>
            <a:xfrm>
              <a:off x="7449840" y="408708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27" name="Straight Connector 567"/>
            <p:cNvSpPr/>
            <p:nvPr/>
          </p:nvSpPr>
          <p:spPr>
            <a:xfrm flipH="1" flipV="1">
              <a:off x="7346880" y="4090320"/>
              <a:ext cx="1440" cy="60120"/>
            </a:xfrm>
            <a:prstGeom prst="line">
              <a:avLst/>
            </a:prstGeom>
            <a:ln w="6350">
              <a:solidFill>
                <a:srgbClr val="000000"/>
              </a:solidFill>
              <a:round/>
            </a:ln>
          </p:spPr>
          <p:style>
            <a:lnRef idx="0"/>
            <a:fillRef idx="0"/>
            <a:effectRef idx="0"/>
            <a:fontRef idx="minor"/>
          </p:style>
        </p:sp>
        <p:sp>
          <p:nvSpPr>
            <p:cNvPr id="2428" name="Straight Connector 568"/>
            <p:cNvSpPr/>
            <p:nvPr/>
          </p:nvSpPr>
          <p:spPr>
            <a:xfrm flipH="1" flipV="1">
              <a:off x="7875360" y="4088880"/>
              <a:ext cx="1800" cy="60480"/>
            </a:xfrm>
            <a:prstGeom prst="line">
              <a:avLst/>
            </a:prstGeom>
            <a:ln w="6350">
              <a:solidFill>
                <a:srgbClr val="000000"/>
              </a:solidFill>
              <a:round/>
            </a:ln>
          </p:spPr>
          <p:style>
            <a:lnRef idx="0"/>
            <a:fillRef idx="0"/>
            <a:effectRef idx="0"/>
            <a:fontRef idx="minor"/>
          </p:style>
        </p:sp>
      </p:grpSp>
      <p:grpSp>
        <p:nvGrpSpPr>
          <p:cNvPr id="2429" name="Group 347"/>
          <p:cNvGrpSpPr/>
          <p:nvPr/>
        </p:nvGrpSpPr>
        <p:grpSpPr>
          <a:xfrm>
            <a:off x="7121520" y="4309200"/>
            <a:ext cx="529920" cy="213480"/>
            <a:chOff x="7121520" y="4309200"/>
            <a:chExt cx="529920" cy="213480"/>
          </a:xfrm>
        </p:grpSpPr>
        <p:sp>
          <p:nvSpPr>
            <p:cNvPr id="2430" name="Oval 551"/>
            <p:cNvSpPr/>
            <p:nvPr/>
          </p:nvSpPr>
          <p:spPr>
            <a:xfrm flipV="1">
              <a:off x="7122960" y="436716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31" name="Rectangle 552"/>
            <p:cNvSpPr/>
            <p:nvPr/>
          </p:nvSpPr>
          <p:spPr>
            <a:xfrm>
              <a:off x="7121520" y="438948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32" name="Oval 553"/>
            <p:cNvSpPr/>
            <p:nvPr/>
          </p:nvSpPr>
          <p:spPr>
            <a:xfrm flipV="1">
              <a:off x="7121520" y="430920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33" name="Freeform 554"/>
            <p:cNvSpPr/>
            <p:nvPr/>
          </p:nvSpPr>
          <p:spPr>
            <a:xfrm>
              <a:off x="7256520" y="435780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34" name="Freeform 555"/>
            <p:cNvSpPr/>
            <p:nvPr/>
          </p:nvSpPr>
          <p:spPr>
            <a:xfrm>
              <a:off x="7230240" y="433800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35" name="Freeform 556"/>
            <p:cNvSpPr/>
            <p:nvPr/>
          </p:nvSpPr>
          <p:spPr>
            <a:xfrm>
              <a:off x="7434360" y="438408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36" name="Freeform 557"/>
            <p:cNvSpPr/>
            <p:nvPr/>
          </p:nvSpPr>
          <p:spPr>
            <a:xfrm>
              <a:off x="7224120" y="438552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37" name="Straight Connector 558"/>
            <p:cNvSpPr/>
            <p:nvPr/>
          </p:nvSpPr>
          <p:spPr>
            <a:xfrm flipH="1" flipV="1">
              <a:off x="7121520" y="4388760"/>
              <a:ext cx="1440" cy="60120"/>
            </a:xfrm>
            <a:prstGeom prst="line">
              <a:avLst/>
            </a:prstGeom>
            <a:ln w="6350">
              <a:solidFill>
                <a:srgbClr val="000000"/>
              </a:solidFill>
              <a:round/>
            </a:ln>
          </p:spPr>
          <p:style>
            <a:lnRef idx="0"/>
            <a:fillRef idx="0"/>
            <a:effectRef idx="0"/>
            <a:fontRef idx="minor"/>
          </p:style>
        </p:sp>
        <p:sp>
          <p:nvSpPr>
            <p:cNvPr id="2438" name="Straight Connector 559"/>
            <p:cNvSpPr/>
            <p:nvPr/>
          </p:nvSpPr>
          <p:spPr>
            <a:xfrm flipH="1" flipV="1">
              <a:off x="7650000" y="4387320"/>
              <a:ext cx="1440" cy="60480"/>
            </a:xfrm>
            <a:prstGeom prst="line">
              <a:avLst/>
            </a:prstGeom>
            <a:ln w="6350">
              <a:solidFill>
                <a:srgbClr val="000000"/>
              </a:solidFill>
              <a:round/>
            </a:ln>
          </p:spPr>
          <p:style>
            <a:lnRef idx="0"/>
            <a:fillRef idx="0"/>
            <a:effectRef idx="0"/>
            <a:fontRef idx="minor"/>
          </p:style>
        </p:sp>
      </p:grpSp>
      <p:sp>
        <p:nvSpPr>
          <p:cNvPr id="2439" name="Oval 3"/>
          <p:cNvSpPr/>
          <p:nvPr/>
        </p:nvSpPr>
        <p:spPr>
          <a:xfrm>
            <a:off x="3257640" y="2725560"/>
            <a:ext cx="3474360" cy="1380240"/>
          </a:xfrm>
          <a:prstGeom prst="ellipse">
            <a:avLst/>
          </a:prstGeom>
          <a:solidFill>
            <a:schemeClr val="accent1"/>
          </a:solidFill>
          <a:ln w="9525">
            <a:solidFill>
              <a:srgbClr val="000000"/>
            </a:solidFill>
            <a:round/>
          </a:ln>
        </p:spPr>
        <p:style>
          <a:lnRef idx="0"/>
          <a:fillRef idx="0"/>
          <a:effectRef idx="0"/>
          <a:fontRef idx="minor"/>
        </p:style>
      </p:sp>
      <p:sp>
        <p:nvSpPr>
          <p:cNvPr id="2440" name="Straight Connector 10"/>
          <p:cNvSpPr/>
          <p:nvPr/>
        </p:nvSpPr>
        <p:spPr>
          <a:xfrm>
            <a:off x="4481280" y="2968560"/>
            <a:ext cx="1146240" cy="73080"/>
          </a:xfrm>
          <a:prstGeom prst="line">
            <a:avLst/>
          </a:prstGeom>
          <a:ln w="15875">
            <a:solidFill>
              <a:srgbClr val="000000"/>
            </a:solidFill>
            <a:round/>
          </a:ln>
        </p:spPr>
        <p:style>
          <a:lnRef idx="0"/>
          <a:fillRef idx="0"/>
          <a:effectRef idx="0"/>
          <a:fontRef idx="minor"/>
        </p:style>
      </p:sp>
      <p:sp>
        <p:nvSpPr>
          <p:cNvPr id="2441" name="Straight Connector 297"/>
          <p:cNvSpPr/>
          <p:nvPr/>
        </p:nvSpPr>
        <p:spPr>
          <a:xfrm>
            <a:off x="5074920" y="3268440"/>
            <a:ext cx="130320" cy="84240"/>
          </a:xfrm>
          <a:prstGeom prst="line">
            <a:avLst/>
          </a:prstGeom>
          <a:ln w="15875">
            <a:solidFill>
              <a:srgbClr val="000000"/>
            </a:solidFill>
            <a:round/>
          </a:ln>
        </p:spPr>
        <p:style>
          <a:lnRef idx="0"/>
          <a:fillRef idx="0"/>
          <a:effectRef idx="0"/>
          <a:fontRef idx="minor"/>
        </p:style>
      </p:sp>
      <p:sp>
        <p:nvSpPr>
          <p:cNvPr id="2442" name="Straight Connector 298"/>
          <p:cNvSpPr/>
          <p:nvPr/>
        </p:nvSpPr>
        <p:spPr>
          <a:xfrm flipV="1">
            <a:off x="4859280" y="3473280"/>
            <a:ext cx="263520" cy="46080"/>
          </a:xfrm>
          <a:prstGeom prst="line">
            <a:avLst/>
          </a:prstGeom>
          <a:ln w="15875">
            <a:solidFill>
              <a:srgbClr val="000000"/>
            </a:solidFill>
            <a:round/>
          </a:ln>
        </p:spPr>
        <p:style>
          <a:lnRef idx="0"/>
          <a:fillRef idx="0"/>
          <a:effectRef idx="0"/>
          <a:fontRef idx="minor"/>
        </p:style>
      </p:sp>
      <p:sp>
        <p:nvSpPr>
          <p:cNvPr id="2443" name="Straight Connector 299"/>
          <p:cNvSpPr/>
          <p:nvPr/>
        </p:nvSpPr>
        <p:spPr>
          <a:xfrm flipV="1">
            <a:off x="4538520" y="3296880"/>
            <a:ext cx="209520" cy="109800"/>
          </a:xfrm>
          <a:prstGeom prst="line">
            <a:avLst/>
          </a:prstGeom>
          <a:ln w="15875">
            <a:solidFill>
              <a:srgbClr val="000000"/>
            </a:solidFill>
            <a:round/>
          </a:ln>
        </p:spPr>
        <p:style>
          <a:lnRef idx="0"/>
          <a:fillRef idx="0"/>
          <a:effectRef idx="0"/>
          <a:fontRef idx="minor"/>
        </p:style>
      </p:sp>
      <p:sp>
        <p:nvSpPr>
          <p:cNvPr id="2444" name="Straight Connector 300"/>
          <p:cNvSpPr/>
          <p:nvPr/>
        </p:nvSpPr>
        <p:spPr>
          <a:xfrm flipV="1">
            <a:off x="4200480" y="3597120"/>
            <a:ext cx="222120" cy="98280"/>
          </a:xfrm>
          <a:prstGeom prst="line">
            <a:avLst/>
          </a:prstGeom>
          <a:ln w="15875">
            <a:solidFill>
              <a:srgbClr val="000000"/>
            </a:solidFill>
            <a:round/>
          </a:ln>
        </p:spPr>
        <p:style>
          <a:lnRef idx="0"/>
          <a:fillRef idx="0"/>
          <a:effectRef idx="0"/>
          <a:fontRef idx="minor"/>
        </p:style>
      </p:sp>
      <p:sp>
        <p:nvSpPr>
          <p:cNvPr id="2445" name="Straight Connector 301"/>
          <p:cNvSpPr/>
          <p:nvPr/>
        </p:nvSpPr>
        <p:spPr>
          <a:xfrm flipV="1">
            <a:off x="5092560" y="3522600"/>
            <a:ext cx="272880" cy="253800"/>
          </a:xfrm>
          <a:prstGeom prst="line">
            <a:avLst/>
          </a:prstGeom>
          <a:ln w="15875">
            <a:solidFill>
              <a:srgbClr val="000000"/>
            </a:solidFill>
            <a:round/>
          </a:ln>
        </p:spPr>
        <p:style>
          <a:lnRef idx="0"/>
          <a:fillRef idx="0"/>
          <a:effectRef idx="0"/>
          <a:fontRef idx="minor"/>
        </p:style>
      </p:sp>
      <p:sp>
        <p:nvSpPr>
          <p:cNvPr id="2446" name="Straight Connector 302"/>
          <p:cNvSpPr/>
          <p:nvPr/>
        </p:nvSpPr>
        <p:spPr>
          <a:xfrm flipH="1" flipV="1">
            <a:off x="5624280" y="3508200"/>
            <a:ext cx="387360" cy="125280"/>
          </a:xfrm>
          <a:prstGeom prst="line">
            <a:avLst/>
          </a:prstGeom>
          <a:ln w="15875">
            <a:solidFill>
              <a:srgbClr val="000000"/>
            </a:solidFill>
            <a:round/>
          </a:ln>
        </p:spPr>
        <p:style>
          <a:lnRef idx="0"/>
          <a:fillRef idx="0"/>
          <a:effectRef idx="0"/>
          <a:fontRef idx="minor"/>
        </p:style>
      </p:sp>
      <p:sp>
        <p:nvSpPr>
          <p:cNvPr id="2447" name="Straight Connector 303"/>
          <p:cNvSpPr/>
          <p:nvPr/>
        </p:nvSpPr>
        <p:spPr>
          <a:xfrm flipV="1">
            <a:off x="5609880" y="3159000"/>
            <a:ext cx="308160" cy="198360"/>
          </a:xfrm>
          <a:prstGeom prst="line">
            <a:avLst/>
          </a:prstGeom>
          <a:ln w="15875">
            <a:solidFill>
              <a:srgbClr val="000000"/>
            </a:solidFill>
            <a:round/>
          </a:ln>
        </p:spPr>
        <p:style>
          <a:lnRef idx="0"/>
          <a:fillRef idx="0"/>
          <a:effectRef idx="0"/>
          <a:fontRef idx="minor"/>
        </p:style>
      </p:sp>
      <p:sp>
        <p:nvSpPr>
          <p:cNvPr id="2448" name="Straight Connector 304"/>
          <p:cNvSpPr/>
          <p:nvPr/>
        </p:nvSpPr>
        <p:spPr>
          <a:xfrm flipH="1" flipV="1">
            <a:off x="4483080" y="3028680"/>
            <a:ext cx="245880" cy="87480"/>
          </a:xfrm>
          <a:prstGeom prst="line">
            <a:avLst/>
          </a:prstGeom>
          <a:ln w="15875">
            <a:solidFill>
              <a:srgbClr val="000000"/>
            </a:solidFill>
            <a:round/>
          </a:ln>
        </p:spPr>
        <p:style>
          <a:lnRef idx="0"/>
          <a:fillRef idx="0"/>
          <a:effectRef idx="0"/>
          <a:fontRef idx="minor"/>
        </p:style>
      </p:sp>
      <p:sp>
        <p:nvSpPr>
          <p:cNvPr id="2449" name="TextBox 39958"/>
          <p:cNvSpPr/>
          <p:nvPr/>
        </p:nvSpPr>
        <p:spPr>
          <a:xfrm>
            <a:off x="3422520" y="3070080"/>
            <a:ext cx="9367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A</a:t>
            </a:r>
            <a:endParaRPr b="0" lang="en-US" sz="2400" spc="-1" strike="noStrike">
              <a:latin typeface="Arial"/>
            </a:endParaRPr>
          </a:p>
        </p:txBody>
      </p:sp>
      <p:grpSp>
        <p:nvGrpSpPr>
          <p:cNvPr id="2450" name="Group 347"/>
          <p:cNvGrpSpPr/>
          <p:nvPr/>
        </p:nvGrpSpPr>
        <p:grpSpPr>
          <a:xfrm>
            <a:off x="5884560" y="3561840"/>
            <a:ext cx="573120" cy="219960"/>
            <a:chOff x="5884560" y="3561840"/>
            <a:chExt cx="573120" cy="219960"/>
          </a:xfrm>
        </p:grpSpPr>
        <p:sp>
          <p:nvSpPr>
            <p:cNvPr id="2451" name="Oval 394"/>
            <p:cNvSpPr/>
            <p:nvPr/>
          </p:nvSpPr>
          <p:spPr>
            <a:xfrm flipV="1">
              <a:off x="5886360" y="362124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52" name="Rectangle 395"/>
            <p:cNvSpPr/>
            <p:nvPr/>
          </p:nvSpPr>
          <p:spPr>
            <a:xfrm>
              <a:off x="5884920" y="364500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53" name="Oval 396"/>
            <p:cNvSpPr/>
            <p:nvPr/>
          </p:nvSpPr>
          <p:spPr>
            <a:xfrm flipV="1">
              <a:off x="5884920" y="356148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54" name="Freeform 397"/>
            <p:cNvSpPr/>
            <p:nvPr/>
          </p:nvSpPr>
          <p:spPr>
            <a:xfrm>
              <a:off x="6031080" y="361152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55" name="Freeform 398"/>
            <p:cNvSpPr/>
            <p:nvPr/>
          </p:nvSpPr>
          <p:spPr>
            <a:xfrm>
              <a:off x="6002280" y="359100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56" name="Freeform 399"/>
            <p:cNvSpPr/>
            <p:nvPr/>
          </p:nvSpPr>
          <p:spPr>
            <a:xfrm>
              <a:off x="6222960" y="363852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57" name="Freeform 400"/>
            <p:cNvSpPr/>
            <p:nvPr/>
          </p:nvSpPr>
          <p:spPr>
            <a:xfrm>
              <a:off x="5995800" y="363996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58" name="Straight Connector 401"/>
            <p:cNvSpPr/>
            <p:nvPr/>
          </p:nvSpPr>
          <p:spPr>
            <a:xfrm flipH="1" flipV="1">
              <a:off x="5884560" y="3643200"/>
              <a:ext cx="1800" cy="62280"/>
            </a:xfrm>
            <a:prstGeom prst="line">
              <a:avLst/>
            </a:prstGeom>
            <a:ln w="6350">
              <a:solidFill>
                <a:srgbClr val="000000"/>
              </a:solidFill>
              <a:round/>
            </a:ln>
          </p:spPr>
          <p:style>
            <a:lnRef idx="0"/>
            <a:fillRef idx="0"/>
            <a:effectRef idx="0"/>
            <a:fontRef idx="minor"/>
          </p:style>
        </p:sp>
        <p:sp>
          <p:nvSpPr>
            <p:cNvPr id="2459" name="Straight Connector 402"/>
            <p:cNvSpPr/>
            <p:nvPr/>
          </p:nvSpPr>
          <p:spPr>
            <a:xfrm flipH="1" flipV="1">
              <a:off x="6456240" y="3642120"/>
              <a:ext cx="1440" cy="61920"/>
            </a:xfrm>
            <a:prstGeom prst="line">
              <a:avLst/>
            </a:prstGeom>
            <a:ln w="6350">
              <a:solidFill>
                <a:srgbClr val="000000"/>
              </a:solidFill>
              <a:round/>
            </a:ln>
          </p:spPr>
          <p:style>
            <a:lnRef idx="0"/>
            <a:fillRef idx="0"/>
            <a:effectRef idx="0"/>
            <a:fontRef idx="minor"/>
          </p:style>
        </p:sp>
      </p:grpSp>
      <p:grpSp>
        <p:nvGrpSpPr>
          <p:cNvPr id="2460" name="Group 347"/>
          <p:cNvGrpSpPr/>
          <p:nvPr/>
        </p:nvGrpSpPr>
        <p:grpSpPr>
          <a:xfrm>
            <a:off x="5081400" y="3320640"/>
            <a:ext cx="571680" cy="219960"/>
            <a:chOff x="5081400" y="3320640"/>
            <a:chExt cx="571680" cy="219960"/>
          </a:xfrm>
        </p:grpSpPr>
        <p:sp>
          <p:nvSpPr>
            <p:cNvPr id="2461" name="Oval 385"/>
            <p:cNvSpPr/>
            <p:nvPr/>
          </p:nvSpPr>
          <p:spPr>
            <a:xfrm flipV="1">
              <a:off x="5083200" y="338004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62" name="Rectangle 386"/>
            <p:cNvSpPr/>
            <p:nvPr/>
          </p:nvSpPr>
          <p:spPr>
            <a:xfrm>
              <a:off x="5081760" y="340344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63" name="Oval 387"/>
            <p:cNvSpPr/>
            <p:nvPr/>
          </p:nvSpPr>
          <p:spPr>
            <a:xfrm flipV="1">
              <a:off x="5081760" y="332028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64" name="Freeform 388"/>
            <p:cNvSpPr/>
            <p:nvPr/>
          </p:nvSpPr>
          <p:spPr>
            <a:xfrm>
              <a:off x="5227560" y="337032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65" name="Freeform 389"/>
            <p:cNvSpPr/>
            <p:nvPr/>
          </p:nvSpPr>
          <p:spPr>
            <a:xfrm>
              <a:off x="5198760" y="334980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66" name="Freeform 390"/>
            <p:cNvSpPr/>
            <p:nvPr/>
          </p:nvSpPr>
          <p:spPr>
            <a:xfrm>
              <a:off x="5418720" y="339732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67" name="Freeform 391"/>
            <p:cNvSpPr/>
            <p:nvPr/>
          </p:nvSpPr>
          <p:spPr>
            <a:xfrm>
              <a:off x="5192280" y="339876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68" name="Straight Connector 392"/>
            <p:cNvSpPr/>
            <p:nvPr/>
          </p:nvSpPr>
          <p:spPr>
            <a:xfrm flipH="1" flipV="1">
              <a:off x="5081400" y="3402000"/>
              <a:ext cx="1440" cy="61920"/>
            </a:xfrm>
            <a:prstGeom prst="line">
              <a:avLst/>
            </a:prstGeom>
            <a:ln w="6350">
              <a:solidFill>
                <a:srgbClr val="000000"/>
              </a:solidFill>
              <a:round/>
            </a:ln>
          </p:spPr>
          <p:style>
            <a:lnRef idx="0"/>
            <a:fillRef idx="0"/>
            <a:effectRef idx="0"/>
            <a:fontRef idx="minor"/>
          </p:style>
        </p:sp>
        <p:sp>
          <p:nvSpPr>
            <p:cNvPr id="2469" name="Straight Connector 393"/>
            <p:cNvSpPr/>
            <p:nvPr/>
          </p:nvSpPr>
          <p:spPr>
            <a:xfrm flipH="1" flipV="1">
              <a:off x="5651280" y="3400920"/>
              <a:ext cx="1800" cy="61920"/>
            </a:xfrm>
            <a:prstGeom prst="line">
              <a:avLst/>
            </a:prstGeom>
            <a:ln w="6350">
              <a:solidFill>
                <a:srgbClr val="000000"/>
              </a:solidFill>
              <a:round/>
            </a:ln>
          </p:spPr>
          <p:style>
            <a:lnRef idx="0"/>
            <a:fillRef idx="0"/>
            <a:effectRef idx="0"/>
            <a:fontRef idx="minor"/>
          </p:style>
        </p:sp>
      </p:grpSp>
      <p:grpSp>
        <p:nvGrpSpPr>
          <p:cNvPr id="2470" name="Group 347"/>
          <p:cNvGrpSpPr/>
          <p:nvPr/>
        </p:nvGrpSpPr>
        <p:grpSpPr>
          <a:xfrm>
            <a:off x="4560840" y="3098160"/>
            <a:ext cx="573120" cy="218160"/>
            <a:chOff x="4560840" y="3098160"/>
            <a:chExt cx="573120" cy="218160"/>
          </a:xfrm>
        </p:grpSpPr>
        <p:sp>
          <p:nvSpPr>
            <p:cNvPr id="2471" name="Oval 376"/>
            <p:cNvSpPr/>
            <p:nvPr/>
          </p:nvSpPr>
          <p:spPr>
            <a:xfrm flipV="1">
              <a:off x="4562640" y="3157200"/>
              <a:ext cx="570600" cy="1591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72" name="Rectangle 377"/>
            <p:cNvSpPr/>
            <p:nvPr/>
          </p:nvSpPr>
          <p:spPr>
            <a:xfrm>
              <a:off x="4560840" y="317988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73" name="Oval 378"/>
            <p:cNvSpPr/>
            <p:nvPr/>
          </p:nvSpPr>
          <p:spPr>
            <a:xfrm flipV="1">
              <a:off x="4560840" y="3098160"/>
              <a:ext cx="570600" cy="1591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74" name="Freeform 379"/>
            <p:cNvSpPr/>
            <p:nvPr/>
          </p:nvSpPr>
          <p:spPr>
            <a:xfrm>
              <a:off x="4707000" y="3147840"/>
              <a:ext cx="27864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75" name="Freeform 380"/>
            <p:cNvSpPr/>
            <p:nvPr/>
          </p:nvSpPr>
          <p:spPr>
            <a:xfrm>
              <a:off x="4678560" y="3127320"/>
              <a:ext cx="335880" cy="550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76" name="Freeform 381"/>
            <p:cNvSpPr/>
            <p:nvPr/>
          </p:nvSpPr>
          <p:spPr>
            <a:xfrm>
              <a:off x="4898880" y="3174480"/>
              <a:ext cx="123120" cy="478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77" name="Freeform 382"/>
            <p:cNvSpPr/>
            <p:nvPr/>
          </p:nvSpPr>
          <p:spPr>
            <a:xfrm>
              <a:off x="4672080" y="3175920"/>
              <a:ext cx="121680" cy="478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78" name="Straight Connector 383"/>
            <p:cNvSpPr/>
            <p:nvPr/>
          </p:nvSpPr>
          <p:spPr>
            <a:xfrm flipH="1" flipV="1">
              <a:off x="4560840" y="3179160"/>
              <a:ext cx="1440" cy="61560"/>
            </a:xfrm>
            <a:prstGeom prst="line">
              <a:avLst/>
            </a:prstGeom>
            <a:ln w="6350">
              <a:solidFill>
                <a:srgbClr val="000000"/>
              </a:solidFill>
              <a:round/>
            </a:ln>
          </p:spPr>
          <p:style>
            <a:lnRef idx="0"/>
            <a:fillRef idx="0"/>
            <a:effectRef idx="0"/>
            <a:fontRef idx="minor"/>
          </p:style>
        </p:sp>
        <p:sp>
          <p:nvSpPr>
            <p:cNvPr id="2479" name="Straight Connector 384"/>
            <p:cNvSpPr/>
            <p:nvPr/>
          </p:nvSpPr>
          <p:spPr>
            <a:xfrm flipH="1" flipV="1">
              <a:off x="5132160" y="3178080"/>
              <a:ext cx="1800" cy="61560"/>
            </a:xfrm>
            <a:prstGeom prst="line">
              <a:avLst/>
            </a:prstGeom>
            <a:ln w="6350">
              <a:solidFill>
                <a:srgbClr val="000000"/>
              </a:solidFill>
              <a:round/>
            </a:ln>
          </p:spPr>
          <p:style>
            <a:lnRef idx="0"/>
            <a:fillRef idx="0"/>
            <a:effectRef idx="0"/>
            <a:fontRef idx="minor"/>
          </p:style>
        </p:sp>
      </p:grpSp>
      <p:grpSp>
        <p:nvGrpSpPr>
          <p:cNvPr id="2480" name="Group 347"/>
          <p:cNvGrpSpPr/>
          <p:nvPr/>
        </p:nvGrpSpPr>
        <p:grpSpPr>
          <a:xfrm>
            <a:off x="4317840" y="3404520"/>
            <a:ext cx="573120" cy="218160"/>
            <a:chOff x="4317840" y="3404520"/>
            <a:chExt cx="573120" cy="218160"/>
          </a:xfrm>
        </p:grpSpPr>
        <p:sp>
          <p:nvSpPr>
            <p:cNvPr id="2481" name="Oval 367"/>
            <p:cNvSpPr/>
            <p:nvPr/>
          </p:nvSpPr>
          <p:spPr>
            <a:xfrm flipV="1">
              <a:off x="4319640" y="3463560"/>
              <a:ext cx="570600" cy="1591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82" name="Rectangle 368"/>
            <p:cNvSpPr/>
            <p:nvPr/>
          </p:nvSpPr>
          <p:spPr>
            <a:xfrm>
              <a:off x="4317840" y="348624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83" name="Oval 369"/>
            <p:cNvSpPr/>
            <p:nvPr/>
          </p:nvSpPr>
          <p:spPr>
            <a:xfrm flipV="1">
              <a:off x="4317840" y="3404520"/>
              <a:ext cx="570600" cy="1591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84" name="Freeform 370"/>
            <p:cNvSpPr/>
            <p:nvPr/>
          </p:nvSpPr>
          <p:spPr>
            <a:xfrm>
              <a:off x="4464000" y="3454560"/>
              <a:ext cx="27864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85" name="Freeform 371"/>
            <p:cNvSpPr/>
            <p:nvPr/>
          </p:nvSpPr>
          <p:spPr>
            <a:xfrm>
              <a:off x="4435560" y="3433680"/>
              <a:ext cx="335880" cy="550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86" name="Freeform 372"/>
            <p:cNvSpPr/>
            <p:nvPr/>
          </p:nvSpPr>
          <p:spPr>
            <a:xfrm>
              <a:off x="4655880" y="3480840"/>
              <a:ext cx="123120" cy="478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87" name="Freeform 373"/>
            <p:cNvSpPr/>
            <p:nvPr/>
          </p:nvSpPr>
          <p:spPr>
            <a:xfrm>
              <a:off x="4429080" y="3482280"/>
              <a:ext cx="121680" cy="478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88" name="Straight Connector 374"/>
            <p:cNvSpPr/>
            <p:nvPr/>
          </p:nvSpPr>
          <p:spPr>
            <a:xfrm flipH="1" flipV="1">
              <a:off x="4317840" y="3485520"/>
              <a:ext cx="1440" cy="61560"/>
            </a:xfrm>
            <a:prstGeom prst="line">
              <a:avLst/>
            </a:prstGeom>
            <a:ln w="6350">
              <a:solidFill>
                <a:srgbClr val="000000"/>
              </a:solidFill>
              <a:round/>
            </a:ln>
          </p:spPr>
          <p:style>
            <a:lnRef idx="0"/>
            <a:fillRef idx="0"/>
            <a:effectRef idx="0"/>
            <a:fontRef idx="minor"/>
          </p:style>
        </p:sp>
        <p:sp>
          <p:nvSpPr>
            <p:cNvPr id="2489" name="Straight Connector 375"/>
            <p:cNvSpPr/>
            <p:nvPr/>
          </p:nvSpPr>
          <p:spPr>
            <a:xfrm flipH="1" flipV="1">
              <a:off x="4889160" y="3484440"/>
              <a:ext cx="1800" cy="61560"/>
            </a:xfrm>
            <a:prstGeom prst="line">
              <a:avLst/>
            </a:prstGeom>
            <a:ln w="6350">
              <a:solidFill>
                <a:srgbClr val="000000"/>
              </a:solidFill>
              <a:round/>
            </a:ln>
          </p:spPr>
          <p:style>
            <a:lnRef idx="0"/>
            <a:fillRef idx="0"/>
            <a:effectRef idx="0"/>
            <a:fontRef idx="minor"/>
          </p:style>
        </p:sp>
      </p:grpSp>
      <p:grpSp>
        <p:nvGrpSpPr>
          <p:cNvPr id="2490" name="Group 347"/>
          <p:cNvGrpSpPr/>
          <p:nvPr/>
        </p:nvGrpSpPr>
        <p:grpSpPr>
          <a:xfrm>
            <a:off x="4865400" y="3758760"/>
            <a:ext cx="573120" cy="219960"/>
            <a:chOff x="4865400" y="3758760"/>
            <a:chExt cx="573120" cy="219960"/>
          </a:xfrm>
        </p:grpSpPr>
        <p:sp>
          <p:nvSpPr>
            <p:cNvPr id="2491" name="Oval 358"/>
            <p:cNvSpPr/>
            <p:nvPr/>
          </p:nvSpPr>
          <p:spPr>
            <a:xfrm flipV="1">
              <a:off x="4867200" y="381816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92" name="Rectangle 359"/>
            <p:cNvSpPr/>
            <p:nvPr/>
          </p:nvSpPr>
          <p:spPr>
            <a:xfrm>
              <a:off x="4865760" y="384192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93" name="Oval 360"/>
            <p:cNvSpPr/>
            <p:nvPr/>
          </p:nvSpPr>
          <p:spPr>
            <a:xfrm flipV="1">
              <a:off x="4865760" y="375840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494" name="Freeform 361"/>
            <p:cNvSpPr/>
            <p:nvPr/>
          </p:nvSpPr>
          <p:spPr>
            <a:xfrm>
              <a:off x="5011560" y="380844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95" name="Freeform 362"/>
            <p:cNvSpPr/>
            <p:nvPr/>
          </p:nvSpPr>
          <p:spPr>
            <a:xfrm>
              <a:off x="4983120" y="378792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96" name="Freeform 363"/>
            <p:cNvSpPr/>
            <p:nvPr/>
          </p:nvSpPr>
          <p:spPr>
            <a:xfrm>
              <a:off x="5203800" y="383544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97" name="Freeform 364"/>
            <p:cNvSpPr/>
            <p:nvPr/>
          </p:nvSpPr>
          <p:spPr>
            <a:xfrm>
              <a:off x="4976640" y="383688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498" name="Straight Connector 365"/>
            <p:cNvSpPr/>
            <p:nvPr/>
          </p:nvSpPr>
          <p:spPr>
            <a:xfrm flipH="1" flipV="1">
              <a:off x="4865400" y="3840120"/>
              <a:ext cx="1800" cy="61920"/>
            </a:xfrm>
            <a:prstGeom prst="line">
              <a:avLst/>
            </a:prstGeom>
            <a:ln w="6350">
              <a:solidFill>
                <a:srgbClr val="000000"/>
              </a:solidFill>
              <a:round/>
            </a:ln>
          </p:spPr>
          <p:style>
            <a:lnRef idx="0"/>
            <a:fillRef idx="0"/>
            <a:effectRef idx="0"/>
            <a:fontRef idx="minor"/>
          </p:style>
        </p:sp>
        <p:sp>
          <p:nvSpPr>
            <p:cNvPr id="2499" name="Straight Connector 366"/>
            <p:cNvSpPr/>
            <p:nvPr/>
          </p:nvSpPr>
          <p:spPr>
            <a:xfrm flipH="1" flipV="1">
              <a:off x="5437080" y="3839040"/>
              <a:ext cx="1440" cy="61920"/>
            </a:xfrm>
            <a:prstGeom prst="line">
              <a:avLst/>
            </a:prstGeom>
            <a:ln w="6350">
              <a:solidFill>
                <a:srgbClr val="000000"/>
              </a:solidFill>
              <a:round/>
            </a:ln>
          </p:spPr>
          <p:style>
            <a:lnRef idx="0"/>
            <a:fillRef idx="0"/>
            <a:effectRef idx="0"/>
            <a:fontRef idx="minor"/>
          </p:style>
        </p:sp>
      </p:grpSp>
      <p:grpSp>
        <p:nvGrpSpPr>
          <p:cNvPr id="2500" name="Group 347"/>
          <p:cNvGrpSpPr/>
          <p:nvPr/>
        </p:nvGrpSpPr>
        <p:grpSpPr>
          <a:xfrm>
            <a:off x="3628800" y="3614400"/>
            <a:ext cx="573120" cy="219960"/>
            <a:chOff x="3628800" y="3614400"/>
            <a:chExt cx="573120" cy="219960"/>
          </a:xfrm>
        </p:grpSpPr>
        <p:sp>
          <p:nvSpPr>
            <p:cNvPr id="2501" name="Oval 349"/>
            <p:cNvSpPr/>
            <p:nvPr/>
          </p:nvSpPr>
          <p:spPr>
            <a:xfrm flipV="1">
              <a:off x="3630600" y="367380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502" name="Rectangle 350"/>
            <p:cNvSpPr/>
            <p:nvPr/>
          </p:nvSpPr>
          <p:spPr>
            <a:xfrm>
              <a:off x="3629160" y="369720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03" name="Oval 351"/>
            <p:cNvSpPr/>
            <p:nvPr/>
          </p:nvSpPr>
          <p:spPr>
            <a:xfrm flipV="1">
              <a:off x="3629160" y="361404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504" name="Freeform 352"/>
            <p:cNvSpPr/>
            <p:nvPr/>
          </p:nvSpPr>
          <p:spPr>
            <a:xfrm>
              <a:off x="3774960" y="366408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05" name="Freeform 353"/>
            <p:cNvSpPr/>
            <p:nvPr/>
          </p:nvSpPr>
          <p:spPr>
            <a:xfrm>
              <a:off x="3746520" y="364320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506" name="Freeform 354"/>
            <p:cNvSpPr/>
            <p:nvPr/>
          </p:nvSpPr>
          <p:spPr>
            <a:xfrm>
              <a:off x="3967200" y="369108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507" name="Freeform 355"/>
            <p:cNvSpPr/>
            <p:nvPr/>
          </p:nvSpPr>
          <p:spPr>
            <a:xfrm>
              <a:off x="3740040" y="369216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508" name="Straight Connector 356"/>
            <p:cNvSpPr/>
            <p:nvPr/>
          </p:nvSpPr>
          <p:spPr>
            <a:xfrm flipH="1" flipV="1">
              <a:off x="3628800" y="3695760"/>
              <a:ext cx="1800" cy="61920"/>
            </a:xfrm>
            <a:prstGeom prst="line">
              <a:avLst/>
            </a:prstGeom>
            <a:ln w="6350">
              <a:solidFill>
                <a:srgbClr val="000000"/>
              </a:solidFill>
              <a:round/>
            </a:ln>
          </p:spPr>
          <p:style>
            <a:lnRef idx="0"/>
            <a:fillRef idx="0"/>
            <a:effectRef idx="0"/>
            <a:fontRef idx="minor"/>
          </p:style>
        </p:sp>
        <p:sp>
          <p:nvSpPr>
            <p:cNvPr id="2509" name="Straight Connector 357"/>
            <p:cNvSpPr/>
            <p:nvPr/>
          </p:nvSpPr>
          <p:spPr>
            <a:xfrm flipH="1" flipV="1">
              <a:off x="4200480" y="3694320"/>
              <a:ext cx="1440" cy="62280"/>
            </a:xfrm>
            <a:prstGeom prst="line">
              <a:avLst/>
            </a:prstGeom>
            <a:ln w="6350">
              <a:solidFill>
                <a:srgbClr val="000000"/>
              </a:solidFill>
              <a:round/>
            </a:ln>
          </p:spPr>
          <p:style>
            <a:lnRef idx="0"/>
            <a:fillRef idx="0"/>
            <a:effectRef idx="0"/>
            <a:fontRef idx="minor"/>
          </p:style>
        </p:sp>
      </p:grpSp>
      <p:sp>
        <p:nvSpPr>
          <p:cNvPr id="2510" name="PlaceHolder 1"/>
          <p:cNvSpPr>
            <a:spLocks noGrp="1"/>
          </p:cNvSpPr>
          <p:nvPr>
            <p:ph type="title"/>
          </p:nvPr>
        </p:nvSpPr>
        <p:spPr>
          <a:xfrm>
            <a:off x="1802880" y="316080"/>
            <a:ext cx="8095680" cy="650160"/>
          </a:xfrm>
          <a:prstGeom prst="rect">
            <a:avLst/>
          </a:prstGeom>
          <a:noFill/>
          <a:ln w="0">
            <a:noFill/>
          </a:ln>
        </p:spPr>
        <p:txBody>
          <a:bodyPr lIns="0" rIns="0" tIns="0" bIns="0" anchor="ctr">
            <a:noAutofit/>
          </a:bodyPr>
          <a:p>
            <a:pPr>
              <a:lnSpc>
                <a:spcPct val="90000"/>
              </a:lnSpc>
              <a:buNone/>
            </a:pPr>
            <a:r>
              <a:rPr b="0" lang="en-US" sz="3600" spc="-1" strike="noStrike">
                <a:solidFill>
                  <a:srgbClr val="000000"/>
                </a:solidFill>
                <a:latin typeface="Arial Unicode MS"/>
                <a:ea typeface="Arial Unicode MS"/>
              </a:rPr>
              <a:t>Internet structure: network of networks</a:t>
            </a:r>
            <a:endParaRPr b="0" lang="en-US" sz="3600" spc="-1" strike="noStrike">
              <a:latin typeface="Arial"/>
            </a:endParaRPr>
          </a:p>
        </p:txBody>
      </p:sp>
      <p:grpSp>
        <p:nvGrpSpPr>
          <p:cNvPr id="2511" name="Group 2"/>
          <p:cNvGrpSpPr/>
          <p:nvPr/>
        </p:nvGrpSpPr>
        <p:grpSpPr>
          <a:xfrm>
            <a:off x="3349800" y="2241720"/>
            <a:ext cx="644040" cy="416880"/>
            <a:chOff x="3349800" y="2241720"/>
            <a:chExt cx="644040" cy="416880"/>
          </a:xfrm>
        </p:grpSpPr>
        <p:sp>
          <p:nvSpPr>
            <p:cNvPr id="2512" name="Freeform 84"/>
            <p:cNvSpPr/>
            <p:nvPr/>
          </p:nvSpPr>
          <p:spPr>
            <a:xfrm>
              <a:off x="3349800" y="224172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13" name="TextBox 1"/>
            <p:cNvSpPr/>
            <p:nvPr/>
          </p:nvSpPr>
          <p:spPr>
            <a:xfrm>
              <a:off x="3416760" y="22604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14" name="Group 131"/>
          <p:cNvGrpSpPr/>
          <p:nvPr/>
        </p:nvGrpSpPr>
        <p:grpSpPr>
          <a:xfrm>
            <a:off x="2193840" y="3041640"/>
            <a:ext cx="644400" cy="416880"/>
            <a:chOff x="2193840" y="3041640"/>
            <a:chExt cx="644400" cy="416880"/>
          </a:xfrm>
        </p:grpSpPr>
        <p:sp>
          <p:nvSpPr>
            <p:cNvPr id="2515" name="Freeform 84"/>
            <p:cNvSpPr/>
            <p:nvPr/>
          </p:nvSpPr>
          <p:spPr>
            <a:xfrm>
              <a:off x="2193840" y="304164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16" name="TextBox 133"/>
            <p:cNvSpPr/>
            <p:nvPr/>
          </p:nvSpPr>
          <p:spPr>
            <a:xfrm>
              <a:off x="2261160" y="30607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17" name="Group 135"/>
          <p:cNvGrpSpPr/>
          <p:nvPr/>
        </p:nvGrpSpPr>
        <p:grpSpPr>
          <a:xfrm>
            <a:off x="7858080" y="2495520"/>
            <a:ext cx="645120" cy="416880"/>
            <a:chOff x="7858080" y="2495520"/>
            <a:chExt cx="645120" cy="416880"/>
          </a:xfrm>
        </p:grpSpPr>
        <p:sp>
          <p:nvSpPr>
            <p:cNvPr id="2518" name="Freeform 84"/>
            <p:cNvSpPr/>
            <p:nvPr/>
          </p:nvSpPr>
          <p:spPr>
            <a:xfrm>
              <a:off x="7858080" y="249552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19" name="TextBox 137"/>
            <p:cNvSpPr/>
            <p:nvPr/>
          </p:nvSpPr>
          <p:spPr>
            <a:xfrm>
              <a:off x="7926120" y="251460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20" name="Group 138"/>
          <p:cNvGrpSpPr/>
          <p:nvPr/>
        </p:nvGrpSpPr>
        <p:grpSpPr>
          <a:xfrm>
            <a:off x="2765520" y="5353200"/>
            <a:ext cx="644040" cy="416880"/>
            <a:chOff x="2765520" y="5353200"/>
            <a:chExt cx="644040" cy="416880"/>
          </a:xfrm>
        </p:grpSpPr>
        <p:sp>
          <p:nvSpPr>
            <p:cNvPr id="2521" name="Freeform 84"/>
            <p:cNvSpPr/>
            <p:nvPr/>
          </p:nvSpPr>
          <p:spPr>
            <a:xfrm>
              <a:off x="2765520" y="535320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22" name="TextBox 140"/>
            <p:cNvSpPr/>
            <p:nvPr/>
          </p:nvSpPr>
          <p:spPr>
            <a:xfrm>
              <a:off x="2832480" y="53719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23" name="Group 141"/>
          <p:cNvGrpSpPr/>
          <p:nvPr/>
        </p:nvGrpSpPr>
        <p:grpSpPr>
          <a:xfrm>
            <a:off x="2346480" y="4730760"/>
            <a:ext cx="644040" cy="416880"/>
            <a:chOff x="2346480" y="4730760"/>
            <a:chExt cx="644040" cy="416880"/>
          </a:xfrm>
        </p:grpSpPr>
        <p:sp>
          <p:nvSpPr>
            <p:cNvPr id="2524" name="Freeform 84"/>
            <p:cNvSpPr/>
            <p:nvPr/>
          </p:nvSpPr>
          <p:spPr>
            <a:xfrm>
              <a:off x="2346480" y="473076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25" name="TextBox 143"/>
            <p:cNvSpPr/>
            <p:nvPr/>
          </p:nvSpPr>
          <p:spPr>
            <a:xfrm>
              <a:off x="2413440" y="47498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26" name="Group 144"/>
          <p:cNvGrpSpPr/>
          <p:nvPr/>
        </p:nvGrpSpPr>
        <p:grpSpPr>
          <a:xfrm>
            <a:off x="2117880" y="4070520"/>
            <a:ext cx="644040" cy="416880"/>
            <a:chOff x="2117880" y="4070520"/>
            <a:chExt cx="644040" cy="416880"/>
          </a:xfrm>
        </p:grpSpPr>
        <p:sp>
          <p:nvSpPr>
            <p:cNvPr id="2527" name="Freeform 84"/>
            <p:cNvSpPr/>
            <p:nvPr/>
          </p:nvSpPr>
          <p:spPr>
            <a:xfrm>
              <a:off x="2117880" y="407052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28" name="TextBox 146"/>
            <p:cNvSpPr/>
            <p:nvPr/>
          </p:nvSpPr>
          <p:spPr>
            <a:xfrm>
              <a:off x="2184840" y="4089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29" name="Group 147"/>
          <p:cNvGrpSpPr/>
          <p:nvPr/>
        </p:nvGrpSpPr>
        <p:grpSpPr>
          <a:xfrm>
            <a:off x="8607600" y="2927520"/>
            <a:ext cx="644760" cy="416880"/>
            <a:chOff x="8607600" y="2927520"/>
            <a:chExt cx="644760" cy="416880"/>
          </a:xfrm>
        </p:grpSpPr>
        <p:sp>
          <p:nvSpPr>
            <p:cNvPr id="2530" name="Freeform 84"/>
            <p:cNvSpPr/>
            <p:nvPr/>
          </p:nvSpPr>
          <p:spPr>
            <a:xfrm>
              <a:off x="8607600" y="292752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31" name="TextBox 149"/>
            <p:cNvSpPr/>
            <p:nvPr/>
          </p:nvSpPr>
          <p:spPr>
            <a:xfrm>
              <a:off x="8675280" y="2946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32" name="Group 150"/>
          <p:cNvGrpSpPr/>
          <p:nvPr/>
        </p:nvGrpSpPr>
        <p:grpSpPr>
          <a:xfrm>
            <a:off x="4950000" y="2000160"/>
            <a:ext cx="644760" cy="416880"/>
            <a:chOff x="4950000" y="2000160"/>
            <a:chExt cx="644760" cy="416880"/>
          </a:xfrm>
        </p:grpSpPr>
        <p:sp>
          <p:nvSpPr>
            <p:cNvPr id="2533" name="Freeform 84"/>
            <p:cNvSpPr/>
            <p:nvPr/>
          </p:nvSpPr>
          <p:spPr>
            <a:xfrm>
              <a:off x="4950000" y="20001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34" name="TextBox 152"/>
            <p:cNvSpPr/>
            <p:nvPr/>
          </p:nvSpPr>
          <p:spPr>
            <a:xfrm>
              <a:off x="5017680" y="2019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35" name="Group 153"/>
          <p:cNvGrpSpPr/>
          <p:nvPr/>
        </p:nvGrpSpPr>
        <p:grpSpPr>
          <a:xfrm>
            <a:off x="2575080" y="2647800"/>
            <a:ext cx="644040" cy="416880"/>
            <a:chOff x="2575080" y="2647800"/>
            <a:chExt cx="644040" cy="416880"/>
          </a:xfrm>
        </p:grpSpPr>
        <p:sp>
          <p:nvSpPr>
            <p:cNvPr id="2536" name="Freeform 84"/>
            <p:cNvSpPr/>
            <p:nvPr/>
          </p:nvSpPr>
          <p:spPr>
            <a:xfrm>
              <a:off x="2575080" y="264780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37" name="TextBox 155"/>
            <p:cNvSpPr/>
            <p:nvPr/>
          </p:nvSpPr>
          <p:spPr>
            <a:xfrm>
              <a:off x="2642040" y="26668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38" name="Group 156"/>
          <p:cNvGrpSpPr/>
          <p:nvPr/>
        </p:nvGrpSpPr>
        <p:grpSpPr>
          <a:xfrm>
            <a:off x="5864400" y="1974960"/>
            <a:ext cx="644760" cy="416880"/>
            <a:chOff x="5864400" y="1974960"/>
            <a:chExt cx="644760" cy="416880"/>
          </a:xfrm>
        </p:grpSpPr>
        <p:sp>
          <p:nvSpPr>
            <p:cNvPr id="2539" name="Freeform 84"/>
            <p:cNvSpPr/>
            <p:nvPr/>
          </p:nvSpPr>
          <p:spPr>
            <a:xfrm>
              <a:off x="5864400" y="19749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40" name="TextBox 158"/>
            <p:cNvSpPr/>
            <p:nvPr/>
          </p:nvSpPr>
          <p:spPr>
            <a:xfrm>
              <a:off x="5932080" y="1993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41" name="Group 160"/>
          <p:cNvGrpSpPr/>
          <p:nvPr/>
        </p:nvGrpSpPr>
        <p:grpSpPr>
          <a:xfrm>
            <a:off x="8924760" y="5607000"/>
            <a:ext cx="645120" cy="416880"/>
            <a:chOff x="8924760" y="5607000"/>
            <a:chExt cx="645120" cy="416880"/>
          </a:xfrm>
        </p:grpSpPr>
        <p:sp>
          <p:nvSpPr>
            <p:cNvPr id="2542" name="Freeform 84"/>
            <p:cNvSpPr/>
            <p:nvPr/>
          </p:nvSpPr>
          <p:spPr>
            <a:xfrm>
              <a:off x="8924760" y="56070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43" name="TextBox 162"/>
            <p:cNvSpPr/>
            <p:nvPr/>
          </p:nvSpPr>
          <p:spPr>
            <a:xfrm>
              <a:off x="8992800" y="56260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44" name="Group 163"/>
          <p:cNvGrpSpPr/>
          <p:nvPr/>
        </p:nvGrpSpPr>
        <p:grpSpPr>
          <a:xfrm>
            <a:off x="9763200" y="4959360"/>
            <a:ext cx="645120" cy="416880"/>
            <a:chOff x="9763200" y="4959360"/>
            <a:chExt cx="645120" cy="416880"/>
          </a:xfrm>
        </p:grpSpPr>
        <p:sp>
          <p:nvSpPr>
            <p:cNvPr id="2545" name="Freeform 84"/>
            <p:cNvSpPr/>
            <p:nvPr/>
          </p:nvSpPr>
          <p:spPr>
            <a:xfrm>
              <a:off x="9763200" y="49593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46" name="TextBox 165"/>
            <p:cNvSpPr/>
            <p:nvPr/>
          </p:nvSpPr>
          <p:spPr>
            <a:xfrm>
              <a:off x="9831240" y="49784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47" name="Group 169"/>
          <p:cNvGrpSpPr/>
          <p:nvPr/>
        </p:nvGrpSpPr>
        <p:grpSpPr>
          <a:xfrm>
            <a:off x="6689880" y="5848200"/>
            <a:ext cx="644760" cy="416880"/>
            <a:chOff x="6689880" y="5848200"/>
            <a:chExt cx="644760" cy="416880"/>
          </a:xfrm>
        </p:grpSpPr>
        <p:sp>
          <p:nvSpPr>
            <p:cNvPr id="2548" name="Freeform 84"/>
            <p:cNvSpPr/>
            <p:nvPr/>
          </p:nvSpPr>
          <p:spPr>
            <a:xfrm>
              <a:off x="6689880" y="58482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49" name="TextBox 171"/>
            <p:cNvSpPr/>
            <p:nvPr/>
          </p:nvSpPr>
          <p:spPr>
            <a:xfrm>
              <a:off x="6757560" y="58672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50" name="Group 172"/>
          <p:cNvGrpSpPr/>
          <p:nvPr/>
        </p:nvGrpSpPr>
        <p:grpSpPr>
          <a:xfrm>
            <a:off x="5775480" y="5987880"/>
            <a:ext cx="644760" cy="416880"/>
            <a:chOff x="5775480" y="5987880"/>
            <a:chExt cx="644760" cy="416880"/>
          </a:xfrm>
        </p:grpSpPr>
        <p:sp>
          <p:nvSpPr>
            <p:cNvPr id="2551" name="Freeform 84"/>
            <p:cNvSpPr/>
            <p:nvPr/>
          </p:nvSpPr>
          <p:spPr>
            <a:xfrm>
              <a:off x="5775480" y="598788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52" name="TextBox 174"/>
            <p:cNvSpPr/>
            <p:nvPr/>
          </p:nvSpPr>
          <p:spPr>
            <a:xfrm>
              <a:off x="5843160" y="600696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553" name="Group 175"/>
          <p:cNvGrpSpPr/>
          <p:nvPr/>
        </p:nvGrpSpPr>
        <p:grpSpPr>
          <a:xfrm>
            <a:off x="4556160" y="5835600"/>
            <a:ext cx="645120" cy="416880"/>
            <a:chOff x="4556160" y="5835600"/>
            <a:chExt cx="645120" cy="416880"/>
          </a:xfrm>
        </p:grpSpPr>
        <p:sp>
          <p:nvSpPr>
            <p:cNvPr id="2554" name="Freeform 84"/>
            <p:cNvSpPr/>
            <p:nvPr/>
          </p:nvSpPr>
          <p:spPr>
            <a:xfrm>
              <a:off x="4556160" y="58356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555" name="TextBox 177"/>
            <p:cNvSpPr/>
            <p:nvPr/>
          </p:nvSpPr>
          <p:spPr>
            <a:xfrm>
              <a:off x="4624200" y="5854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2556" name="TextBox 4"/>
          <p:cNvSpPr/>
          <p:nvPr/>
        </p:nvSpPr>
        <p:spPr>
          <a:xfrm rot="1053600">
            <a:off x="6968160" y="190008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557" name="TextBox 179"/>
          <p:cNvSpPr/>
          <p:nvPr/>
        </p:nvSpPr>
        <p:spPr>
          <a:xfrm rot="2829000">
            <a:off x="9255960" y="337392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558" name="TextBox 180"/>
          <p:cNvSpPr/>
          <p:nvPr/>
        </p:nvSpPr>
        <p:spPr>
          <a:xfrm rot="9846000">
            <a:off x="7924680" y="589140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559" name="TextBox 181"/>
          <p:cNvSpPr/>
          <p:nvPr/>
        </p:nvSpPr>
        <p:spPr>
          <a:xfrm rot="11651400">
            <a:off x="3555000" y="579564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560" name="TextBox 182"/>
          <p:cNvSpPr/>
          <p:nvPr/>
        </p:nvSpPr>
        <p:spPr>
          <a:xfrm rot="16607400">
            <a:off x="1964160" y="3485520"/>
            <a:ext cx="535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561" name="TextBox 183"/>
          <p:cNvSpPr/>
          <p:nvPr/>
        </p:nvSpPr>
        <p:spPr>
          <a:xfrm rot="20583000">
            <a:off x="4152960" y="184932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562" name="Straight Connector 12"/>
          <p:cNvSpPr/>
          <p:nvPr/>
        </p:nvSpPr>
        <p:spPr>
          <a:xfrm>
            <a:off x="3906720" y="2609640"/>
            <a:ext cx="237960" cy="262080"/>
          </a:xfrm>
          <a:prstGeom prst="line">
            <a:avLst/>
          </a:prstGeom>
          <a:ln w="9525">
            <a:solidFill>
              <a:srgbClr val="000000"/>
            </a:solidFill>
            <a:round/>
          </a:ln>
        </p:spPr>
        <p:style>
          <a:lnRef idx="0"/>
          <a:fillRef idx="0"/>
          <a:effectRef idx="0"/>
          <a:fontRef idx="minor"/>
        </p:style>
      </p:sp>
      <p:sp>
        <p:nvSpPr>
          <p:cNvPr id="2563" name="Straight Connector 500"/>
          <p:cNvSpPr/>
          <p:nvPr/>
        </p:nvSpPr>
        <p:spPr>
          <a:xfrm>
            <a:off x="3162240" y="2849400"/>
            <a:ext cx="831600" cy="61920"/>
          </a:xfrm>
          <a:prstGeom prst="line">
            <a:avLst/>
          </a:prstGeom>
          <a:ln w="9525">
            <a:solidFill>
              <a:srgbClr val="000000"/>
            </a:solidFill>
            <a:round/>
          </a:ln>
        </p:spPr>
        <p:style>
          <a:lnRef idx="0"/>
          <a:fillRef idx="0"/>
          <a:effectRef idx="0"/>
          <a:fontRef idx="minor"/>
        </p:style>
      </p:sp>
      <p:sp>
        <p:nvSpPr>
          <p:cNvPr id="2564" name="Straight Connector 501"/>
          <p:cNvSpPr/>
          <p:nvPr/>
        </p:nvSpPr>
        <p:spPr>
          <a:xfrm flipV="1">
            <a:off x="2759040" y="2973240"/>
            <a:ext cx="1303200" cy="277920"/>
          </a:xfrm>
          <a:prstGeom prst="line">
            <a:avLst/>
          </a:prstGeom>
          <a:ln w="9525">
            <a:solidFill>
              <a:srgbClr val="000000"/>
            </a:solidFill>
            <a:round/>
          </a:ln>
        </p:spPr>
        <p:style>
          <a:lnRef idx="0"/>
          <a:fillRef idx="0"/>
          <a:effectRef idx="0"/>
          <a:fontRef idx="minor"/>
        </p:style>
      </p:sp>
      <p:sp>
        <p:nvSpPr>
          <p:cNvPr id="2565" name="Straight Connector 502"/>
          <p:cNvSpPr/>
          <p:nvPr/>
        </p:nvSpPr>
        <p:spPr>
          <a:xfrm>
            <a:off x="5440320" y="2411280"/>
            <a:ext cx="307800" cy="573120"/>
          </a:xfrm>
          <a:prstGeom prst="line">
            <a:avLst/>
          </a:prstGeom>
          <a:ln w="9525">
            <a:solidFill>
              <a:srgbClr val="000000"/>
            </a:solidFill>
            <a:round/>
          </a:ln>
        </p:spPr>
        <p:style>
          <a:lnRef idx="0"/>
          <a:fillRef idx="0"/>
          <a:effectRef idx="0"/>
          <a:fontRef idx="minor"/>
        </p:style>
      </p:sp>
      <p:sp>
        <p:nvSpPr>
          <p:cNvPr id="2566" name="Straight Connector 503"/>
          <p:cNvSpPr/>
          <p:nvPr/>
        </p:nvSpPr>
        <p:spPr>
          <a:xfrm flipH="1">
            <a:off x="5949720" y="2388960"/>
            <a:ext cx="384120" cy="579600"/>
          </a:xfrm>
          <a:prstGeom prst="line">
            <a:avLst/>
          </a:prstGeom>
          <a:ln w="9525">
            <a:solidFill>
              <a:srgbClr val="000000"/>
            </a:solidFill>
            <a:round/>
          </a:ln>
        </p:spPr>
        <p:style>
          <a:lnRef idx="0"/>
          <a:fillRef idx="0"/>
          <a:effectRef idx="0"/>
          <a:fontRef idx="minor"/>
        </p:style>
      </p:sp>
      <p:sp>
        <p:nvSpPr>
          <p:cNvPr id="2567" name="Straight Connector 504"/>
          <p:cNvSpPr/>
          <p:nvPr/>
        </p:nvSpPr>
        <p:spPr>
          <a:xfrm>
            <a:off x="8294400" y="2900160"/>
            <a:ext cx="216000" cy="1046160"/>
          </a:xfrm>
          <a:prstGeom prst="line">
            <a:avLst/>
          </a:prstGeom>
          <a:ln w="9525">
            <a:solidFill>
              <a:srgbClr val="000000"/>
            </a:solidFill>
            <a:round/>
          </a:ln>
        </p:spPr>
        <p:style>
          <a:lnRef idx="0"/>
          <a:fillRef idx="0"/>
          <a:effectRef idx="0"/>
          <a:fontRef idx="minor"/>
        </p:style>
      </p:sp>
      <p:sp>
        <p:nvSpPr>
          <p:cNvPr id="2568" name="Straight Connector 505"/>
          <p:cNvSpPr/>
          <p:nvPr/>
        </p:nvSpPr>
        <p:spPr>
          <a:xfrm flipH="1">
            <a:off x="8661240" y="3251160"/>
            <a:ext cx="241200" cy="691920"/>
          </a:xfrm>
          <a:prstGeom prst="line">
            <a:avLst/>
          </a:prstGeom>
          <a:ln w="9525">
            <a:solidFill>
              <a:srgbClr val="000000"/>
            </a:solidFill>
            <a:round/>
          </a:ln>
        </p:spPr>
        <p:style>
          <a:lnRef idx="0"/>
          <a:fillRef idx="0"/>
          <a:effectRef idx="0"/>
          <a:fontRef idx="minor"/>
        </p:style>
      </p:sp>
      <p:sp>
        <p:nvSpPr>
          <p:cNvPr id="2569" name="Straight Connector 507"/>
          <p:cNvSpPr/>
          <p:nvPr/>
        </p:nvSpPr>
        <p:spPr>
          <a:xfrm flipH="1" flipV="1">
            <a:off x="8978760" y="4573440"/>
            <a:ext cx="797040" cy="614160"/>
          </a:xfrm>
          <a:prstGeom prst="line">
            <a:avLst/>
          </a:prstGeom>
          <a:ln w="9525">
            <a:solidFill>
              <a:srgbClr val="000000"/>
            </a:solidFill>
            <a:round/>
          </a:ln>
        </p:spPr>
        <p:style>
          <a:lnRef idx="0"/>
          <a:fillRef idx="0"/>
          <a:effectRef idx="0"/>
          <a:fontRef idx="minor"/>
        </p:style>
      </p:sp>
      <p:sp>
        <p:nvSpPr>
          <p:cNvPr id="2570" name="Straight Connector 509"/>
          <p:cNvSpPr/>
          <p:nvPr/>
        </p:nvSpPr>
        <p:spPr>
          <a:xfrm flipH="1" flipV="1">
            <a:off x="6843600" y="4694040"/>
            <a:ext cx="285840" cy="1160640"/>
          </a:xfrm>
          <a:prstGeom prst="line">
            <a:avLst/>
          </a:prstGeom>
          <a:ln w="9525">
            <a:solidFill>
              <a:srgbClr val="000000"/>
            </a:solidFill>
            <a:round/>
          </a:ln>
        </p:spPr>
        <p:style>
          <a:lnRef idx="0"/>
          <a:fillRef idx="0"/>
          <a:effectRef idx="0"/>
          <a:fontRef idx="minor"/>
        </p:style>
      </p:sp>
      <p:sp>
        <p:nvSpPr>
          <p:cNvPr id="2571" name="Straight Connector 510"/>
          <p:cNvSpPr/>
          <p:nvPr/>
        </p:nvSpPr>
        <p:spPr>
          <a:xfrm flipH="1" flipV="1">
            <a:off x="5592600" y="5045040"/>
            <a:ext cx="371520" cy="973080"/>
          </a:xfrm>
          <a:prstGeom prst="line">
            <a:avLst/>
          </a:prstGeom>
          <a:ln w="9525">
            <a:solidFill>
              <a:srgbClr val="000000"/>
            </a:solidFill>
            <a:round/>
          </a:ln>
        </p:spPr>
        <p:style>
          <a:lnRef idx="0"/>
          <a:fillRef idx="0"/>
          <a:effectRef idx="0"/>
          <a:fontRef idx="minor"/>
        </p:style>
      </p:sp>
      <p:sp>
        <p:nvSpPr>
          <p:cNvPr id="2572" name="Straight Connector 511"/>
          <p:cNvSpPr/>
          <p:nvPr/>
        </p:nvSpPr>
        <p:spPr>
          <a:xfrm flipH="1" flipV="1">
            <a:off x="4668480" y="5192640"/>
            <a:ext cx="244800" cy="662040"/>
          </a:xfrm>
          <a:prstGeom prst="line">
            <a:avLst/>
          </a:prstGeom>
          <a:ln w="9525">
            <a:solidFill>
              <a:srgbClr val="000000"/>
            </a:solidFill>
            <a:round/>
          </a:ln>
        </p:spPr>
        <p:style>
          <a:lnRef idx="0"/>
          <a:fillRef idx="0"/>
          <a:effectRef idx="0"/>
          <a:fontRef idx="minor"/>
        </p:style>
      </p:sp>
      <p:sp>
        <p:nvSpPr>
          <p:cNvPr id="2573" name="Straight Connector 512"/>
          <p:cNvSpPr/>
          <p:nvPr/>
        </p:nvSpPr>
        <p:spPr>
          <a:xfrm flipV="1">
            <a:off x="3314520" y="5160960"/>
            <a:ext cx="401760" cy="209520"/>
          </a:xfrm>
          <a:prstGeom prst="line">
            <a:avLst/>
          </a:prstGeom>
          <a:ln w="9525">
            <a:solidFill>
              <a:srgbClr val="000000"/>
            </a:solidFill>
            <a:round/>
          </a:ln>
        </p:spPr>
        <p:style>
          <a:lnRef idx="0"/>
          <a:fillRef idx="0"/>
          <a:effectRef idx="0"/>
          <a:fontRef idx="minor"/>
        </p:style>
      </p:sp>
      <p:sp>
        <p:nvSpPr>
          <p:cNvPr id="2574" name="Straight Connector 513"/>
          <p:cNvSpPr/>
          <p:nvPr/>
        </p:nvSpPr>
        <p:spPr>
          <a:xfrm>
            <a:off x="2908080" y="5018040"/>
            <a:ext cx="450720" cy="115920"/>
          </a:xfrm>
          <a:prstGeom prst="line">
            <a:avLst/>
          </a:prstGeom>
          <a:ln w="9525">
            <a:solidFill>
              <a:srgbClr val="000000"/>
            </a:solidFill>
            <a:round/>
          </a:ln>
        </p:spPr>
        <p:style>
          <a:lnRef idx="0"/>
          <a:fillRef idx="0"/>
          <a:effectRef idx="0"/>
          <a:fontRef idx="minor"/>
        </p:style>
      </p:sp>
      <p:sp>
        <p:nvSpPr>
          <p:cNvPr id="2575" name="Straight Connector 514"/>
          <p:cNvSpPr/>
          <p:nvPr/>
        </p:nvSpPr>
        <p:spPr>
          <a:xfrm>
            <a:off x="2679480" y="4376520"/>
            <a:ext cx="996840" cy="4680"/>
          </a:xfrm>
          <a:prstGeom prst="line">
            <a:avLst/>
          </a:prstGeom>
          <a:ln w="9525">
            <a:solidFill>
              <a:srgbClr val="000000"/>
            </a:solidFill>
            <a:round/>
          </a:ln>
        </p:spPr>
        <p:style>
          <a:lnRef idx="0"/>
          <a:fillRef idx="0"/>
          <a:effectRef idx="0"/>
          <a:fontRef idx="minor"/>
        </p:style>
      </p:sp>
      <p:grpSp>
        <p:nvGrpSpPr>
          <p:cNvPr id="2576" name="Group 347"/>
          <p:cNvGrpSpPr/>
          <p:nvPr/>
        </p:nvGrpSpPr>
        <p:grpSpPr>
          <a:xfrm>
            <a:off x="8342280" y="3867840"/>
            <a:ext cx="529920" cy="213480"/>
            <a:chOff x="8342280" y="3867840"/>
            <a:chExt cx="529920" cy="213480"/>
          </a:xfrm>
        </p:grpSpPr>
        <p:sp>
          <p:nvSpPr>
            <p:cNvPr id="2577" name="Oval 587"/>
            <p:cNvSpPr/>
            <p:nvPr/>
          </p:nvSpPr>
          <p:spPr>
            <a:xfrm flipV="1">
              <a:off x="8343720" y="392580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578" name="Rectangle 588"/>
            <p:cNvSpPr/>
            <p:nvPr/>
          </p:nvSpPr>
          <p:spPr>
            <a:xfrm>
              <a:off x="8342280" y="394812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79" name="Oval 589"/>
            <p:cNvSpPr/>
            <p:nvPr/>
          </p:nvSpPr>
          <p:spPr>
            <a:xfrm flipV="1">
              <a:off x="8342280" y="386784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580" name="Freeform 590"/>
            <p:cNvSpPr/>
            <p:nvPr/>
          </p:nvSpPr>
          <p:spPr>
            <a:xfrm>
              <a:off x="8477280" y="391644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81" name="Freeform 591"/>
            <p:cNvSpPr/>
            <p:nvPr/>
          </p:nvSpPr>
          <p:spPr>
            <a:xfrm>
              <a:off x="8451000" y="389664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582" name="Freeform 592"/>
            <p:cNvSpPr/>
            <p:nvPr/>
          </p:nvSpPr>
          <p:spPr>
            <a:xfrm>
              <a:off x="8655120" y="394272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583" name="Freeform 593"/>
            <p:cNvSpPr/>
            <p:nvPr/>
          </p:nvSpPr>
          <p:spPr>
            <a:xfrm>
              <a:off x="8445240" y="394416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584" name="Straight Connector 594"/>
            <p:cNvSpPr/>
            <p:nvPr/>
          </p:nvSpPr>
          <p:spPr>
            <a:xfrm flipH="1" flipV="1">
              <a:off x="8342280" y="3947400"/>
              <a:ext cx="1440" cy="60120"/>
            </a:xfrm>
            <a:prstGeom prst="line">
              <a:avLst/>
            </a:prstGeom>
            <a:ln w="6350">
              <a:solidFill>
                <a:srgbClr val="000000"/>
              </a:solidFill>
              <a:round/>
            </a:ln>
          </p:spPr>
          <p:style>
            <a:lnRef idx="0"/>
            <a:fillRef idx="0"/>
            <a:effectRef idx="0"/>
            <a:fontRef idx="minor"/>
          </p:style>
        </p:sp>
        <p:sp>
          <p:nvSpPr>
            <p:cNvPr id="2585" name="Straight Connector 595"/>
            <p:cNvSpPr/>
            <p:nvPr/>
          </p:nvSpPr>
          <p:spPr>
            <a:xfrm flipH="1" flipV="1">
              <a:off x="8870760" y="3946320"/>
              <a:ext cx="1440" cy="60120"/>
            </a:xfrm>
            <a:prstGeom prst="line">
              <a:avLst/>
            </a:prstGeom>
            <a:ln w="6350">
              <a:solidFill>
                <a:srgbClr val="000000"/>
              </a:solidFill>
              <a:round/>
            </a:ln>
          </p:spPr>
          <p:style>
            <a:lnRef idx="0"/>
            <a:fillRef idx="0"/>
            <a:effectRef idx="0"/>
            <a:fontRef idx="minor"/>
          </p:style>
        </p:sp>
      </p:grpSp>
      <p:grpSp>
        <p:nvGrpSpPr>
          <p:cNvPr id="2586" name="Group 347"/>
          <p:cNvGrpSpPr/>
          <p:nvPr/>
        </p:nvGrpSpPr>
        <p:grpSpPr>
          <a:xfrm>
            <a:off x="8573760" y="4463280"/>
            <a:ext cx="530280" cy="213480"/>
            <a:chOff x="8573760" y="4463280"/>
            <a:chExt cx="530280" cy="213480"/>
          </a:xfrm>
        </p:grpSpPr>
        <p:sp>
          <p:nvSpPr>
            <p:cNvPr id="2587" name="Oval 578"/>
            <p:cNvSpPr/>
            <p:nvPr/>
          </p:nvSpPr>
          <p:spPr>
            <a:xfrm flipV="1">
              <a:off x="8575560" y="452124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588" name="Rectangle 579"/>
            <p:cNvSpPr/>
            <p:nvPr/>
          </p:nvSpPr>
          <p:spPr>
            <a:xfrm>
              <a:off x="8574120" y="454356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89" name="Oval 580"/>
            <p:cNvSpPr/>
            <p:nvPr/>
          </p:nvSpPr>
          <p:spPr>
            <a:xfrm flipV="1">
              <a:off x="8574120" y="446328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590" name="Freeform 581"/>
            <p:cNvSpPr/>
            <p:nvPr/>
          </p:nvSpPr>
          <p:spPr>
            <a:xfrm>
              <a:off x="8709120" y="45115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91" name="Freeform 582"/>
            <p:cNvSpPr/>
            <p:nvPr/>
          </p:nvSpPr>
          <p:spPr>
            <a:xfrm>
              <a:off x="8682840" y="44917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592" name="Freeform 583"/>
            <p:cNvSpPr/>
            <p:nvPr/>
          </p:nvSpPr>
          <p:spPr>
            <a:xfrm>
              <a:off x="8886960" y="453816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593" name="Freeform 584"/>
            <p:cNvSpPr/>
            <p:nvPr/>
          </p:nvSpPr>
          <p:spPr>
            <a:xfrm>
              <a:off x="8676720" y="453924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594" name="Straight Connector 585"/>
            <p:cNvSpPr/>
            <p:nvPr/>
          </p:nvSpPr>
          <p:spPr>
            <a:xfrm flipH="1" flipV="1">
              <a:off x="8573760" y="4542480"/>
              <a:ext cx="1800" cy="60480"/>
            </a:xfrm>
            <a:prstGeom prst="line">
              <a:avLst/>
            </a:prstGeom>
            <a:ln w="6350">
              <a:solidFill>
                <a:srgbClr val="000000"/>
              </a:solidFill>
              <a:round/>
            </a:ln>
          </p:spPr>
          <p:style>
            <a:lnRef idx="0"/>
            <a:fillRef idx="0"/>
            <a:effectRef idx="0"/>
            <a:fontRef idx="minor"/>
          </p:style>
        </p:sp>
        <p:sp>
          <p:nvSpPr>
            <p:cNvPr id="2595" name="Straight Connector 586"/>
            <p:cNvSpPr/>
            <p:nvPr/>
          </p:nvSpPr>
          <p:spPr>
            <a:xfrm flipH="1" flipV="1">
              <a:off x="9102600" y="4541400"/>
              <a:ext cx="1440" cy="60480"/>
            </a:xfrm>
            <a:prstGeom prst="line">
              <a:avLst/>
            </a:prstGeom>
            <a:ln w="6350">
              <a:solidFill>
                <a:srgbClr val="000000"/>
              </a:solidFill>
              <a:round/>
            </a:ln>
          </p:spPr>
          <p:style>
            <a:lnRef idx="0"/>
            <a:fillRef idx="0"/>
            <a:effectRef idx="0"/>
            <a:fontRef idx="minor"/>
          </p:style>
        </p:sp>
      </p:grpSp>
      <p:grpSp>
        <p:nvGrpSpPr>
          <p:cNvPr id="2596" name="Group 347"/>
          <p:cNvGrpSpPr/>
          <p:nvPr/>
        </p:nvGrpSpPr>
        <p:grpSpPr>
          <a:xfrm>
            <a:off x="6483240" y="4514040"/>
            <a:ext cx="530280" cy="213480"/>
            <a:chOff x="6483240" y="4514040"/>
            <a:chExt cx="530280" cy="213480"/>
          </a:xfrm>
        </p:grpSpPr>
        <p:sp>
          <p:nvSpPr>
            <p:cNvPr id="2597" name="Oval 533"/>
            <p:cNvSpPr/>
            <p:nvPr/>
          </p:nvSpPr>
          <p:spPr>
            <a:xfrm flipV="1">
              <a:off x="6484680" y="457200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598" name="Rectangle 534"/>
            <p:cNvSpPr/>
            <p:nvPr/>
          </p:nvSpPr>
          <p:spPr>
            <a:xfrm>
              <a:off x="6483240" y="459432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99" name="Oval 535"/>
            <p:cNvSpPr/>
            <p:nvPr/>
          </p:nvSpPr>
          <p:spPr>
            <a:xfrm flipV="1">
              <a:off x="6483240" y="451404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00" name="Freeform 536"/>
            <p:cNvSpPr/>
            <p:nvPr/>
          </p:nvSpPr>
          <p:spPr>
            <a:xfrm>
              <a:off x="6618240" y="456264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01" name="Freeform 537"/>
            <p:cNvSpPr/>
            <p:nvPr/>
          </p:nvSpPr>
          <p:spPr>
            <a:xfrm>
              <a:off x="6591960" y="454248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02" name="Freeform 538"/>
            <p:cNvSpPr/>
            <p:nvPr/>
          </p:nvSpPr>
          <p:spPr>
            <a:xfrm>
              <a:off x="6796080" y="458892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03" name="Freeform 539"/>
            <p:cNvSpPr/>
            <p:nvPr/>
          </p:nvSpPr>
          <p:spPr>
            <a:xfrm>
              <a:off x="6586200" y="459000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04" name="Straight Connector 540"/>
            <p:cNvSpPr/>
            <p:nvPr/>
          </p:nvSpPr>
          <p:spPr>
            <a:xfrm flipH="1" flipV="1">
              <a:off x="6483240" y="4593600"/>
              <a:ext cx="1440" cy="60120"/>
            </a:xfrm>
            <a:prstGeom prst="line">
              <a:avLst/>
            </a:prstGeom>
            <a:ln w="6350">
              <a:solidFill>
                <a:srgbClr val="000000"/>
              </a:solidFill>
              <a:round/>
            </a:ln>
          </p:spPr>
          <p:style>
            <a:lnRef idx="0"/>
            <a:fillRef idx="0"/>
            <a:effectRef idx="0"/>
            <a:fontRef idx="minor"/>
          </p:style>
        </p:sp>
        <p:sp>
          <p:nvSpPr>
            <p:cNvPr id="2605" name="Straight Connector 541"/>
            <p:cNvSpPr/>
            <p:nvPr/>
          </p:nvSpPr>
          <p:spPr>
            <a:xfrm flipH="1" flipV="1">
              <a:off x="7012080" y="4592160"/>
              <a:ext cx="1440" cy="60480"/>
            </a:xfrm>
            <a:prstGeom prst="line">
              <a:avLst/>
            </a:prstGeom>
            <a:ln w="6350">
              <a:solidFill>
                <a:srgbClr val="000000"/>
              </a:solidFill>
              <a:round/>
            </a:ln>
          </p:spPr>
          <p:style>
            <a:lnRef idx="0"/>
            <a:fillRef idx="0"/>
            <a:effectRef idx="0"/>
            <a:fontRef idx="minor"/>
          </p:style>
        </p:sp>
      </p:grpSp>
      <p:sp>
        <p:nvSpPr>
          <p:cNvPr id="2606" name="Straight Connector 508"/>
          <p:cNvSpPr/>
          <p:nvPr/>
        </p:nvSpPr>
        <p:spPr>
          <a:xfrm flipH="1" flipV="1">
            <a:off x="8019720" y="4722480"/>
            <a:ext cx="1047960" cy="966960"/>
          </a:xfrm>
          <a:prstGeom prst="line">
            <a:avLst/>
          </a:prstGeom>
          <a:ln w="9525">
            <a:solidFill>
              <a:srgbClr val="000000"/>
            </a:solidFill>
            <a:round/>
          </a:ln>
        </p:spPr>
        <p:style>
          <a:lnRef idx="0"/>
          <a:fillRef idx="0"/>
          <a:effectRef idx="0"/>
          <a:fontRef idx="minor"/>
        </p:style>
      </p:sp>
      <p:grpSp>
        <p:nvGrpSpPr>
          <p:cNvPr id="2607" name="Group 347"/>
          <p:cNvGrpSpPr/>
          <p:nvPr/>
        </p:nvGrpSpPr>
        <p:grpSpPr>
          <a:xfrm>
            <a:off x="3666960" y="4304520"/>
            <a:ext cx="484200" cy="210600"/>
            <a:chOff x="3666960" y="4304520"/>
            <a:chExt cx="484200" cy="210600"/>
          </a:xfrm>
        </p:grpSpPr>
        <p:sp>
          <p:nvSpPr>
            <p:cNvPr id="2608" name="Oval 504"/>
            <p:cNvSpPr/>
            <p:nvPr/>
          </p:nvSpPr>
          <p:spPr>
            <a:xfrm flipV="1">
              <a:off x="3668400" y="43617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09" name="Rectangle 505"/>
            <p:cNvSpPr/>
            <p:nvPr/>
          </p:nvSpPr>
          <p:spPr>
            <a:xfrm>
              <a:off x="3666960" y="43848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10" name="Oval 506"/>
            <p:cNvSpPr/>
            <p:nvPr/>
          </p:nvSpPr>
          <p:spPr>
            <a:xfrm flipV="1">
              <a:off x="3666960" y="43045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11" name="Freeform 507"/>
            <p:cNvSpPr/>
            <p:nvPr/>
          </p:nvSpPr>
          <p:spPr>
            <a:xfrm>
              <a:off x="3790800" y="435132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12" name="Freeform 508"/>
            <p:cNvSpPr/>
            <p:nvPr/>
          </p:nvSpPr>
          <p:spPr>
            <a:xfrm>
              <a:off x="3766320" y="43326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13" name="Freeform 509"/>
            <p:cNvSpPr/>
            <p:nvPr/>
          </p:nvSpPr>
          <p:spPr>
            <a:xfrm>
              <a:off x="3952800" y="43783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14" name="Freeform 510"/>
            <p:cNvSpPr/>
            <p:nvPr/>
          </p:nvSpPr>
          <p:spPr>
            <a:xfrm>
              <a:off x="3760920" y="43794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15" name="Straight Connector 511"/>
            <p:cNvSpPr/>
            <p:nvPr/>
          </p:nvSpPr>
          <p:spPr>
            <a:xfrm flipH="1" flipV="1">
              <a:off x="3666960" y="4382640"/>
              <a:ext cx="1440" cy="59400"/>
            </a:xfrm>
            <a:prstGeom prst="line">
              <a:avLst/>
            </a:prstGeom>
            <a:ln w="6350">
              <a:solidFill>
                <a:srgbClr val="000000"/>
              </a:solidFill>
              <a:round/>
            </a:ln>
          </p:spPr>
          <p:style>
            <a:lnRef idx="0"/>
            <a:fillRef idx="0"/>
            <a:effectRef idx="0"/>
            <a:fontRef idx="minor"/>
          </p:style>
        </p:sp>
        <p:sp>
          <p:nvSpPr>
            <p:cNvPr id="2616" name="Straight Connector 512"/>
            <p:cNvSpPr/>
            <p:nvPr/>
          </p:nvSpPr>
          <p:spPr>
            <a:xfrm flipH="1" flipV="1">
              <a:off x="4149720" y="4381560"/>
              <a:ext cx="1440" cy="59400"/>
            </a:xfrm>
            <a:prstGeom prst="line">
              <a:avLst/>
            </a:prstGeom>
            <a:ln w="6350">
              <a:solidFill>
                <a:srgbClr val="000000"/>
              </a:solidFill>
              <a:round/>
            </a:ln>
          </p:spPr>
          <p:style>
            <a:lnRef idx="0"/>
            <a:fillRef idx="0"/>
            <a:effectRef idx="0"/>
            <a:fontRef idx="minor"/>
          </p:style>
        </p:sp>
      </p:grpSp>
      <p:grpSp>
        <p:nvGrpSpPr>
          <p:cNvPr id="2617" name="Group 347"/>
          <p:cNvGrpSpPr/>
          <p:nvPr/>
        </p:nvGrpSpPr>
        <p:grpSpPr>
          <a:xfrm>
            <a:off x="5268600" y="5006160"/>
            <a:ext cx="484200" cy="210600"/>
            <a:chOff x="5268600" y="5006160"/>
            <a:chExt cx="484200" cy="210600"/>
          </a:xfrm>
        </p:grpSpPr>
        <p:sp>
          <p:nvSpPr>
            <p:cNvPr id="2618" name="Oval 486"/>
            <p:cNvSpPr/>
            <p:nvPr/>
          </p:nvSpPr>
          <p:spPr>
            <a:xfrm flipV="1">
              <a:off x="5270400" y="506340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19" name="Rectangle 487"/>
            <p:cNvSpPr/>
            <p:nvPr/>
          </p:nvSpPr>
          <p:spPr>
            <a:xfrm>
              <a:off x="5268960" y="508644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20" name="Oval 488"/>
            <p:cNvSpPr/>
            <p:nvPr/>
          </p:nvSpPr>
          <p:spPr>
            <a:xfrm flipV="1">
              <a:off x="5268960" y="500616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21" name="Freeform 489"/>
            <p:cNvSpPr/>
            <p:nvPr/>
          </p:nvSpPr>
          <p:spPr>
            <a:xfrm>
              <a:off x="5392800" y="505296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22" name="Freeform 490"/>
            <p:cNvSpPr/>
            <p:nvPr/>
          </p:nvSpPr>
          <p:spPr>
            <a:xfrm>
              <a:off x="5368320" y="503424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23" name="Freeform 491"/>
            <p:cNvSpPr/>
            <p:nvPr/>
          </p:nvSpPr>
          <p:spPr>
            <a:xfrm>
              <a:off x="5554440" y="507996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24" name="Freeform 492"/>
            <p:cNvSpPr/>
            <p:nvPr/>
          </p:nvSpPr>
          <p:spPr>
            <a:xfrm>
              <a:off x="5362920" y="508104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25" name="Straight Connector 493"/>
            <p:cNvSpPr/>
            <p:nvPr/>
          </p:nvSpPr>
          <p:spPr>
            <a:xfrm flipH="1" flipV="1">
              <a:off x="5268600" y="5084280"/>
              <a:ext cx="1440" cy="59400"/>
            </a:xfrm>
            <a:prstGeom prst="line">
              <a:avLst/>
            </a:prstGeom>
            <a:ln w="6350">
              <a:solidFill>
                <a:srgbClr val="000000"/>
              </a:solidFill>
              <a:round/>
            </a:ln>
          </p:spPr>
          <p:style>
            <a:lnRef idx="0"/>
            <a:fillRef idx="0"/>
            <a:effectRef idx="0"/>
            <a:fontRef idx="minor"/>
          </p:style>
        </p:sp>
        <p:sp>
          <p:nvSpPr>
            <p:cNvPr id="2626" name="Straight Connector 494"/>
            <p:cNvSpPr/>
            <p:nvPr/>
          </p:nvSpPr>
          <p:spPr>
            <a:xfrm flipH="1" flipV="1">
              <a:off x="5751720" y="5083200"/>
              <a:ext cx="1080" cy="59400"/>
            </a:xfrm>
            <a:prstGeom prst="line">
              <a:avLst/>
            </a:prstGeom>
            <a:ln w="6350">
              <a:solidFill>
                <a:srgbClr val="000000"/>
              </a:solidFill>
              <a:round/>
            </a:ln>
          </p:spPr>
          <p:style>
            <a:lnRef idx="0"/>
            <a:fillRef idx="0"/>
            <a:effectRef idx="0"/>
            <a:fontRef idx="minor"/>
          </p:style>
        </p:sp>
      </p:grpSp>
      <p:grpSp>
        <p:nvGrpSpPr>
          <p:cNvPr id="2627" name="Group 439"/>
          <p:cNvGrpSpPr/>
          <p:nvPr/>
        </p:nvGrpSpPr>
        <p:grpSpPr>
          <a:xfrm>
            <a:off x="4404960" y="5193720"/>
            <a:ext cx="484200" cy="210240"/>
            <a:chOff x="4404960" y="5193720"/>
            <a:chExt cx="484200" cy="210240"/>
          </a:xfrm>
        </p:grpSpPr>
        <p:sp>
          <p:nvSpPr>
            <p:cNvPr id="2628" name="Oval 450"/>
            <p:cNvSpPr/>
            <p:nvPr/>
          </p:nvSpPr>
          <p:spPr>
            <a:xfrm flipV="1">
              <a:off x="4406760" y="525060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29" name="Rectangle 451"/>
            <p:cNvSpPr/>
            <p:nvPr/>
          </p:nvSpPr>
          <p:spPr>
            <a:xfrm>
              <a:off x="4405320" y="527364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30" name="Oval 452"/>
            <p:cNvSpPr/>
            <p:nvPr/>
          </p:nvSpPr>
          <p:spPr>
            <a:xfrm flipV="1">
              <a:off x="4405320" y="51937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31" name="Freeform 453"/>
            <p:cNvSpPr/>
            <p:nvPr/>
          </p:nvSpPr>
          <p:spPr>
            <a:xfrm>
              <a:off x="4529160" y="524016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32" name="Freeform 454"/>
            <p:cNvSpPr/>
            <p:nvPr/>
          </p:nvSpPr>
          <p:spPr>
            <a:xfrm>
              <a:off x="4504680" y="52218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33" name="Freeform 455"/>
            <p:cNvSpPr/>
            <p:nvPr/>
          </p:nvSpPr>
          <p:spPr>
            <a:xfrm>
              <a:off x="4690800" y="52675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34" name="Freeform 456"/>
            <p:cNvSpPr/>
            <p:nvPr/>
          </p:nvSpPr>
          <p:spPr>
            <a:xfrm>
              <a:off x="4499280" y="52686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35" name="Straight Connector 457"/>
            <p:cNvSpPr/>
            <p:nvPr/>
          </p:nvSpPr>
          <p:spPr>
            <a:xfrm flipH="1" flipV="1">
              <a:off x="4404960" y="5271840"/>
              <a:ext cx="1440" cy="59400"/>
            </a:xfrm>
            <a:prstGeom prst="line">
              <a:avLst/>
            </a:prstGeom>
            <a:ln w="6350">
              <a:solidFill>
                <a:srgbClr val="000000"/>
              </a:solidFill>
              <a:round/>
            </a:ln>
          </p:spPr>
          <p:style>
            <a:lnRef idx="0"/>
            <a:fillRef idx="0"/>
            <a:effectRef idx="0"/>
            <a:fontRef idx="minor"/>
          </p:style>
        </p:sp>
        <p:sp>
          <p:nvSpPr>
            <p:cNvPr id="2636" name="Straight Connector 458"/>
            <p:cNvSpPr/>
            <p:nvPr/>
          </p:nvSpPr>
          <p:spPr>
            <a:xfrm flipH="1" flipV="1">
              <a:off x="4888080" y="5270760"/>
              <a:ext cx="1080" cy="59040"/>
            </a:xfrm>
            <a:prstGeom prst="line">
              <a:avLst/>
            </a:prstGeom>
            <a:ln w="6350">
              <a:solidFill>
                <a:srgbClr val="000000"/>
              </a:solidFill>
              <a:round/>
            </a:ln>
          </p:spPr>
          <p:style>
            <a:lnRef idx="0"/>
            <a:fillRef idx="0"/>
            <a:effectRef idx="0"/>
            <a:fontRef idx="minor"/>
          </p:style>
        </p:sp>
      </p:grpSp>
      <p:grpSp>
        <p:nvGrpSpPr>
          <p:cNvPr id="2637" name="Group 347"/>
          <p:cNvGrpSpPr/>
          <p:nvPr/>
        </p:nvGrpSpPr>
        <p:grpSpPr>
          <a:xfrm>
            <a:off x="3358800" y="5055480"/>
            <a:ext cx="484200" cy="210240"/>
            <a:chOff x="3358800" y="5055480"/>
            <a:chExt cx="484200" cy="210240"/>
          </a:xfrm>
        </p:grpSpPr>
        <p:sp>
          <p:nvSpPr>
            <p:cNvPr id="2638" name="Oval 441"/>
            <p:cNvSpPr/>
            <p:nvPr/>
          </p:nvSpPr>
          <p:spPr>
            <a:xfrm flipV="1">
              <a:off x="3360600" y="51123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39" name="Rectangle 442"/>
            <p:cNvSpPr/>
            <p:nvPr/>
          </p:nvSpPr>
          <p:spPr>
            <a:xfrm>
              <a:off x="3359160" y="51354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40" name="Oval 443"/>
            <p:cNvSpPr/>
            <p:nvPr/>
          </p:nvSpPr>
          <p:spPr>
            <a:xfrm flipV="1">
              <a:off x="3359160" y="50554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41" name="Freeform 444"/>
            <p:cNvSpPr/>
            <p:nvPr/>
          </p:nvSpPr>
          <p:spPr>
            <a:xfrm>
              <a:off x="3483000" y="51022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42" name="Freeform 445"/>
            <p:cNvSpPr/>
            <p:nvPr/>
          </p:nvSpPr>
          <p:spPr>
            <a:xfrm>
              <a:off x="3458520" y="50835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43" name="Freeform 446"/>
            <p:cNvSpPr/>
            <p:nvPr/>
          </p:nvSpPr>
          <p:spPr>
            <a:xfrm>
              <a:off x="3644640" y="51292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44" name="Freeform 447"/>
            <p:cNvSpPr/>
            <p:nvPr/>
          </p:nvSpPr>
          <p:spPr>
            <a:xfrm>
              <a:off x="3453120" y="51303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45" name="Straight Connector 448"/>
            <p:cNvSpPr/>
            <p:nvPr/>
          </p:nvSpPr>
          <p:spPr>
            <a:xfrm flipH="1" flipV="1">
              <a:off x="3358800" y="5133600"/>
              <a:ext cx="1440" cy="59400"/>
            </a:xfrm>
            <a:prstGeom prst="line">
              <a:avLst/>
            </a:prstGeom>
            <a:ln w="6350">
              <a:solidFill>
                <a:srgbClr val="000000"/>
              </a:solidFill>
              <a:round/>
            </a:ln>
          </p:spPr>
          <p:style>
            <a:lnRef idx="0"/>
            <a:fillRef idx="0"/>
            <a:effectRef idx="0"/>
            <a:fontRef idx="minor"/>
          </p:style>
        </p:sp>
        <p:sp>
          <p:nvSpPr>
            <p:cNvPr id="2646" name="Straight Connector 449"/>
            <p:cNvSpPr/>
            <p:nvPr/>
          </p:nvSpPr>
          <p:spPr>
            <a:xfrm flipH="1" flipV="1">
              <a:off x="3841920" y="5132520"/>
              <a:ext cx="1080" cy="59400"/>
            </a:xfrm>
            <a:prstGeom prst="line">
              <a:avLst/>
            </a:prstGeom>
            <a:ln w="6350">
              <a:solidFill>
                <a:srgbClr val="000000"/>
              </a:solidFill>
              <a:round/>
            </a:ln>
          </p:spPr>
          <p:style>
            <a:lnRef idx="0"/>
            <a:fillRef idx="0"/>
            <a:effectRef idx="0"/>
            <a:fontRef idx="minor"/>
          </p:style>
        </p:sp>
      </p:grpSp>
      <p:grpSp>
        <p:nvGrpSpPr>
          <p:cNvPr id="2647" name="Group 347"/>
          <p:cNvGrpSpPr/>
          <p:nvPr/>
        </p:nvGrpSpPr>
        <p:grpSpPr>
          <a:xfrm>
            <a:off x="3993840" y="2831760"/>
            <a:ext cx="571680" cy="219960"/>
            <a:chOff x="3993840" y="2831760"/>
            <a:chExt cx="571680" cy="219960"/>
          </a:xfrm>
        </p:grpSpPr>
        <p:sp>
          <p:nvSpPr>
            <p:cNvPr id="2648" name="Oval 412"/>
            <p:cNvSpPr/>
            <p:nvPr/>
          </p:nvSpPr>
          <p:spPr>
            <a:xfrm flipV="1">
              <a:off x="3995640" y="289116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49" name="Rectangle 413"/>
            <p:cNvSpPr/>
            <p:nvPr/>
          </p:nvSpPr>
          <p:spPr>
            <a:xfrm>
              <a:off x="3994200" y="291456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50" name="Oval 414"/>
            <p:cNvSpPr/>
            <p:nvPr/>
          </p:nvSpPr>
          <p:spPr>
            <a:xfrm flipV="1">
              <a:off x="3994200" y="283140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51" name="Freeform 415"/>
            <p:cNvSpPr/>
            <p:nvPr/>
          </p:nvSpPr>
          <p:spPr>
            <a:xfrm>
              <a:off x="4140360" y="288144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52" name="Freeform 416"/>
            <p:cNvSpPr/>
            <p:nvPr/>
          </p:nvSpPr>
          <p:spPr>
            <a:xfrm>
              <a:off x="4111200" y="286056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53" name="Freeform 417"/>
            <p:cNvSpPr/>
            <p:nvPr/>
          </p:nvSpPr>
          <p:spPr>
            <a:xfrm>
              <a:off x="4331160" y="290844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54" name="Freeform 418"/>
            <p:cNvSpPr/>
            <p:nvPr/>
          </p:nvSpPr>
          <p:spPr>
            <a:xfrm>
              <a:off x="4105080" y="290952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55" name="Straight Connector 419"/>
            <p:cNvSpPr/>
            <p:nvPr/>
          </p:nvSpPr>
          <p:spPr>
            <a:xfrm flipH="1" flipV="1">
              <a:off x="3993840" y="2913120"/>
              <a:ext cx="1800" cy="61920"/>
            </a:xfrm>
            <a:prstGeom prst="line">
              <a:avLst/>
            </a:prstGeom>
            <a:ln w="6350">
              <a:solidFill>
                <a:srgbClr val="000000"/>
              </a:solidFill>
              <a:round/>
            </a:ln>
          </p:spPr>
          <p:style>
            <a:lnRef idx="0"/>
            <a:fillRef idx="0"/>
            <a:effectRef idx="0"/>
            <a:fontRef idx="minor"/>
          </p:style>
        </p:sp>
        <p:sp>
          <p:nvSpPr>
            <p:cNvPr id="2656" name="Straight Connector 420"/>
            <p:cNvSpPr/>
            <p:nvPr/>
          </p:nvSpPr>
          <p:spPr>
            <a:xfrm flipH="1" flipV="1">
              <a:off x="4563720" y="2911680"/>
              <a:ext cx="1800" cy="62280"/>
            </a:xfrm>
            <a:prstGeom prst="line">
              <a:avLst/>
            </a:prstGeom>
            <a:ln w="6350">
              <a:solidFill>
                <a:srgbClr val="000000"/>
              </a:solidFill>
              <a:round/>
            </a:ln>
          </p:spPr>
          <p:style>
            <a:lnRef idx="0"/>
            <a:fillRef idx="0"/>
            <a:effectRef idx="0"/>
            <a:fontRef idx="minor"/>
          </p:style>
        </p:sp>
      </p:grpSp>
      <p:grpSp>
        <p:nvGrpSpPr>
          <p:cNvPr id="2657" name="Group 347"/>
          <p:cNvGrpSpPr/>
          <p:nvPr/>
        </p:nvGrpSpPr>
        <p:grpSpPr>
          <a:xfrm>
            <a:off x="5635440" y="2950920"/>
            <a:ext cx="571680" cy="219600"/>
            <a:chOff x="5635440" y="2950920"/>
            <a:chExt cx="571680" cy="219600"/>
          </a:xfrm>
        </p:grpSpPr>
        <p:sp>
          <p:nvSpPr>
            <p:cNvPr id="2658" name="Oval 403"/>
            <p:cNvSpPr/>
            <p:nvPr/>
          </p:nvSpPr>
          <p:spPr>
            <a:xfrm flipV="1">
              <a:off x="5637240" y="300996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59" name="Rectangle 404"/>
            <p:cNvSpPr/>
            <p:nvPr/>
          </p:nvSpPr>
          <p:spPr>
            <a:xfrm>
              <a:off x="5635800" y="303372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60" name="Oval 405"/>
            <p:cNvSpPr/>
            <p:nvPr/>
          </p:nvSpPr>
          <p:spPr>
            <a:xfrm flipV="1">
              <a:off x="5635800" y="295056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61" name="Freeform 406"/>
            <p:cNvSpPr/>
            <p:nvPr/>
          </p:nvSpPr>
          <p:spPr>
            <a:xfrm>
              <a:off x="5781600" y="300024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62" name="Freeform 407"/>
            <p:cNvSpPr/>
            <p:nvPr/>
          </p:nvSpPr>
          <p:spPr>
            <a:xfrm>
              <a:off x="5752800" y="297972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63" name="Freeform 408"/>
            <p:cNvSpPr/>
            <p:nvPr/>
          </p:nvSpPr>
          <p:spPr>
            <a:xfrm>
              <a:off x="5972760" y="302760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64" name="Freeform 409"/>
            <p:cNvSpPr/>
            <p:nvPr/>
          </p:nvSpPr>
          <p:spPr>
            <a:xfrm>
              <a:off x="5746320" y="302868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65" name="Straight Connector 410"/>
            <p:cNvSpPr/>
            <p:nvPr/>
          </p:nvSpPr>
          <p:spPr>
            <a:xfrm flipH="1" flipV="1">
              <a:off x="5635440" y="3031920"/>
              <a:ext cx="1440" cy="62280"/>
            </a:xfrm>
            <a:prstGeom prst="line">
              <a:avLst/>
            </a:prstGeom>
            <a:ln w="6350">
              <a:solidFill>
                <a:srgbClr val="000000"/>
              </a:solidFill>
              <a:round/>
            </a:ln>
          </p:spPr>
          <p:style>
            <a:lnRef idx="0"/>
            <a:fillRef idx="0"/>
            <a:effectRef idx="0"/>
            <a:fontRef idx="minor"/>
          </p:style>
        </p:sp>
        <p:sp>
          <p:nvSpPr>
            <p:cNvPr id="2666" name="Straight Connector 411"/>
            <p:cNvSpPr/>
            <p:nvPr/>
          </p:nvSpPr>
          <p:spPr>
            <a:xfrm flipH="1" flipV="1">
              <a:off x="6205320" y="3030840"/>
              <a:ext cx="1800" cy="61920"/>
            </a:xfrm>
            <a:prstGeom prst="line">
              <a:avLst/>
            </a:prstGeom>
            <a:ln w="6350">
              <a:solidFill>
                <a:srgbClr val="000000"/>
              </a:solidFill>
              <a:round/>
            </a:ln>
          </p:spPr>
          <p:style>
            <a:lnRef idx="0"/>
            <a:fillRef idx="0"/>
            <a:effectRef idx="0"/>
            <a:fontRef idx="minor"/>
          </p:style>
        </p:sp>
      </p:grpSp>
      <p:grpSp>
        <p:nvGrpSpPr>
          <p:cNvPr id="2667" name="Group 531"/>
          <p:cNvGrpSpPr/>
          <p:nvPr/>
        </p:nvGrpSpPr>
        <p:grpSpPr>
          <a:xfrm>
            <a:off x="7627680" y="4653720"/>
            <a:ext cx="530280" cy="213480"/>
            <a:chOff x="7627680" y="4653720"/>
            <a:chExt cx="530280" cy="213480"/>
          </a:xfrm>
        </p:grpSpPr>
        <p:sp>
          <p:nvSpPr>
            <p:cNvPr id="2668" name="Oval 542"/>
            <p:cNvSpPr/>
            <p:nvPr/>
          </p:nvSpPr>
          <p:spPr>
            <a:xfrm flipV="1">
              <a:off x="7629480" y="471168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69" name="Rectangle 543"/>
            <p:cNvSpPr/>
            <p:nvPr/>
          </p:nvSpPr>
          <p:spPr>
            <a:xfrm>
              <a:off x="7628040" y="473400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70" name="Oval 544"/>
            <p:cNvSpPr/>
            <p:nvPr/>
          </p:nvSpPr>
          <p:spPr>
            <a:xfrm flipV="1">
              <a:off x="7628040" y="465372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671" name="Freeform 545"/>
            <p:cNvSpPr/>
            <p:nvPr/>
          </p:nvSpPr>
          <p:spPr>
            <a:xfrm>
              <a:off x="7763040" y="47023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72" name="Freeform 546"/>
            <p:cNvSpPr/>
            <p:nvPr/>
          </p:nvSpPr>
          <p:spPr>
            <a:xfrm>
              <a:off x="7736760" y="46825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73" name="Freeform 547"/>
            <p:cNvSpPr/>
            <p:nvPr/>
          </p:nvSpPr>
          <p:spPr>
            <a:xfrm>
              <a:off x="7940880" y="472860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74" name="Freeform 548"/>
            <p:cNvSpPr/>
            <p:nvPr/>
          </p:nvSpPr>
          <p:spPr>
            <a:xfrm>
              <a:off x="7730640" y="472968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675" name="Straight Connector 549"/>
            <p:cNvSpPr/>
            <p:nvPr/>
          </p:nvSpPr>
          <p:spPr>
            <a:xfrm flipH="1" flipV="1">
              <a:off x="7627680" y="4733280"/>
              <a:ext cx="1440" cy="60120"/>
            </a:xfrm>
            <a:prstGeom prst="line">
              <a:avLst/>
            </a:prstGeom>
            <a:ln w="6350">
              <a:solidFill>
                <a:srgbClr val="000000"/>
              </a:solidFill>
              <a:round/>
            </a:ln>
          </p:spPr>
          <p:style>
            <a:lnRef idx="0"/>
            <a:fillRef idx="0"/>
            <a:effectRef idx="0"/>
            <a:fontRef idx="minor"/>
          </p:style>
        </p:sp>
        <p:sp>
          <p:nvSpPr>
            <p:cNvPr id="2676" name="Straight Connector 550"/>
            <p:cNvSpPr/>
            <p:nvPr/>
          </p:nvSpPr>
          <p:spPr>
            <a:xfrm flipH="1" flipV="1">
              <a:off x="8156520" y="4731840"/>
              <a:ext cx="1440" cy="60480"/>
            </a:xfrm>
            <a:prstGeom prst="line">
              <a:avLst/>
            </a:prstGeom>
            <a:ln w="6350">
              <a:solidFill>
                <a:srgbClr val="000000"/>
              </a:solidFill>
              <a:round/>
            </a:ln>
          </p:spPr>
          <p:style>
            <a:lnRef idx="0"/>
            <a:fillRef idx="0"/>
            <a:effectRef idx="0"/>
            <a:fontRef idx="minor"/>
          </p:style>
        </p:sp>
      </p:grpSp>
      <p:sp>
        <p:nvSpPr>
          <p:cNvPr id="2677" name="Straight Connector 506"/>
          <p:cNvSpPr/>
          <p:nvPr/>
        </p:nvSpPr>
        <p:spPr>
          <a:xfrm flipH="1">
            <a:off x="9090000" y="4311360"/>
            <a:ext cx="541080" cy="249480"/>
          </a:xfrm>
          <a:prstGeom prst="line">
            <a:avLst/>
          </a:prstGeom>
          <a:ln w="9525">
            <a:solidFill>
              <a:srgbClr val="000000"/>
            </a:solidFill>
            <a:round/>
          </a:ln>
        </p:spPr>
        <p:style>
          <a:lnRef idx="0"/>
          <a:fillRef idx="0"/>
          <a:effectRef idx="0"/>
          <a:fontRef idx="minor"/>
        </p:style>
      </p:sp>
      <p:grpSp>
        <p:nvGrpSpPr>
          <p:cNvPr id="2678" name="Group 166"/>
          <p:cNvGrpSpPr/>
          <p:nvPr/>
        </p:nvGrpSpPr>
        <p:grpSpPr>
          <a:xfrm>
            <a:off x="9534600" y="4044960"/>
            <a:ext cx="645120" cy="416880"/>
            <a:chOff x="9534600" y="4044960"/>
            <a:chExt cx="645120" cy="416880"/>
          </a:xfrm>
        </p:grpSpPr>
        <p:sp>
          <p:nvSpPr>
            <p:cNvPr id="2679" name="Freeform 84"/>
            <p:cNvSpPr/>
            <p:nvPr/>
          </p:nvSpPr>
          <p:spPr>
            <a:xfrm>
              <a:off x="9534600" y="40449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680" name="TextBox 168"/>
            <p:cNvSpPr/>
            <p:nvPr/>
          </p:nvSpPr>
          <p:spPr>
            <a:xfrm>
              <a:off x="9602640" y="40640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2681" name="Rectangle 3"/>
          <p:cNvSpPr/>
          <p:nvPr/>
        </p:nvSpPr>
        <p:spPr>
          <a:xfrm>
            <a:off x="1996920" y="1073160"/>
            <a:ext cx="8203320" cy="672480"/>
          </a:xfrm>
          <a:prstGeom prst="rect">
            <a:avLst/>
          </a:prstGeom>
          <a:noFill/>
          <a:ln w="0">
            <a:noFill/>
          </a:ln>
        </p:spPr>
        <p:style>
          <a:lnRef idx="0"/>
          <a:fillRef idx="0"/>
          <a:effectRef idx="0"/>
          <a:fontRef idx="minor"/>
        </p:style>
        <p:txBody>
          <a:bodyPr lIns="90000" rIns="90000" tIns="45000" bIns="45000" anchor="t">
            <a:noAutofit/>
          </a:bodyPr>
          <a:p>
            <a:pPr>
              <a:lnSpc>
                <a:spcPct val="85000"/>
              </a:lnSpc>
              <a:spcBef>
                <a:spcPts val="479"/>
              </a:spcBef>
              <a:buNone/>
            </a:pPr>
            <a:r>
              <a:rPr b="0" lang="en-US" sz="2400" spc="-1" strike="noStrike">
                <a:solidFill>
                  <a:srgbClr val="000000"/>
                </a:solidFill>
                <a:latin typeface="Arial Unicode MS"/>
                <a:ea typeface="Arial Unicode MS"/>
              </a:rPr>
              <a:t>But if one global ISP is viable business, there will be competitors ….  which must be interconnected</a:t>
            </a:r>
            <a:endParaRPr b="0" lang="en-US" sz="2400" spc="-1" strike="noStrike">
              <a:latin typeface="Arial"/>
            </a:endParaRPr>
          </a:p>
        </p:txBody>
      </p:sp>
      <p:grpSp>
        <p:nvGrpSpPr>
          <p:cNvPr id="2682" name="Group 20"/>
          <p:cNvGrpSpPr/>
          <p:nvPr/>
        </p:nvGrpSpPr>
        <p:grpSpPr>
          <a:xfrm>
            <a:off x="6221160" y="2871720"/>
            <a:ext cx="2133720" cy="1082520"/>
            <a:chOff x="6221160" y="2871720"/>
            <a:chExt cx="2133720" cy="1082520"/>
          </a:xfrm>
        </p:grpSpPr>
        <p:grpSp>
          <p:nvGrpSpPr>
            <p:cNvPr id="2683" name="Group 16"/>
            <p:cNvGrpSpPr/>
            <p:nvPr/>
          </p:nvGrpSpPr>
          <p:grpSpPr>
            <a:xfrm>
              <a:off x="7201800" y="2871720"/>
              <a:ext cx="528480" cy="333000"/>
              <a:chOff x="7201800" y="2871720"/>
              <a:chExt cx="528480" cy="333000"/>
            </a:xfrm>
          </p:grpSpPr>
          <p:sp>
            <p:nvSpPr>
              <p:cNvPr id="2684" name="Oval 14"/>
              <p:cNvSpPr/>
              <p:nvPr/>
            </p:nvSpPr>
            <p:spPr>
              <a:xfrm>
                <a:off x="7201800" y="2896920"/>
                <a:ext cx="527400" cy="304200"/>
              </a:xfrm>
              <a:prstGeom prst="ellipse">
                <a:avLst/>
              </a:prstGeom>
              <a:solidFill>
                <a:srgbClr val="0000ff"/>
              </a:solidFill>
              <a:ln w="9525">
                <a:solidFill>
                  <a:srgbClr val="000000"/>
                </a:solidFill>
                <a:round/>
              </a:ln>
            </p:spPr>
            <p:style>
              <a:lnRef idx="0"/>
              <a:fillRef idx="0"/>
              <a:effectRef idx="0"/>
              <a:fontRef idx="minor"/>
            </p:style>
          </p:sp>
          <p:sp>
            <p:nvSpPr>
              <p:cNvPr id="2685" name="TextBox 15"/>
              <p:cNvSpPr/>
              <p:nvPr/>
            </p:nvSpPr>
            <p:spPr>
              <a:xfrm>
                <a:off x="7221960" y="2871720"/>
                <a:ext cx="5083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ffffff"/>
                    </a:solidFill>
                    <a:latin typeface="Arial"/>
                    <a:ea typeface="ＭＳ Ｐゴシック"/>
                  </a:rPr>
                  <a:t>IXP</a:t>
                </a:r>
                <a:endParaRPr b="0" lang="en-US" sz="1600" spc="-1" strike="noStrike">
                  <a:latin typeface="Arial"/>
                </a:endParaRPr>
              </a:p>
            </p:txBody>
          </p:sp>
        </p:grpSp>
        <p:sp>
          <p:nvSpPr>
            <p:cNvPr id="2686" name="Straight Connector 18"/>
            <p:cNvSpPr/>
            <p:nvPr/>
          </p:nvSpPr>
          <p:spPr>
            <a:xfrm>
              <a:off x="6221160" y="3074400"/>
              <a:ext cx="980280" cy="3600"/>
            </a:xfrm>
            <a:prstGeom prst="line">
              <a:avLst/>
            </a:prstGeom>
            <a:ln w="38100">
              <a:solidFill>
                <a:srgbClr val="cc0000"/>
              </a:solidFill>
              <a:round/>
            </a:ln>
          </p:spPr>
          <p:style>
            <a:lnRef idx="0"/>
            <a:fillRef idx="0"/>
            <a:effectRef idx="0"/>
            <a:fontRef idx="minor"/>
          </p:style>
        </p:sp>
        <p:sp>
          <p:nvSpPr>
            <p:cNvPr id="2687" name="Straight Connector 516"/>
            <p:cNvSpPr/>
            <p:nvPr/>
          </p:nvSpPr>
          <p:spPr>
            <a:xfrm>
              <a:off x="7661520" y="3147480"/>
              <a:ext cx="693360" cy="806760"/>
            </a:xfrm>
            <a:prstGeom prst="line">
              <a:avLst/>
            </a:prstGeom>
            <a:ln w="38100">
              <a:solidFill>
                <a:srgbClr val="cc0000"/>
              </a:solidFill>
              <a:round/>
            </a:ln>
          </p:spPr>
          <p:style>
            <a:lnRef idx="0"/>
            <a:fillRef idx="0"/>
            <a:effectRef idx="0"/>
            <a:fontRef idx="minor"/>
          </p:style>
        </p:sp>
      </p:grpSp>
      <p:grpSp>
        <p:nvGrpSpPr>
          <p:cNvPr id="2688" name="Group 39939"/>
          <p:cNvGrpSpPr/>
          <p:nvPr/>
        </p:nvGrpSpPr>
        <p:grpSpPr>
          <a:xfrm>
            <a:off x="3908160" y="3703320"/>
            <a:ext cx="2921040" cy="1411560"/>
            <a:chOff x="3908160" y="3703320"/>
            <a:chExt cx="2921040" cy="1411560"/>
          </a:xfrm>
        </p:grpSpPr>
        <p:sp>
          <p:nvSpPr>
            <p:cNvPr id="2689" name="Straight Connector 7"/>
            <p:cNvSpPr/>
            <p:nvPr/>
          </p:nvSpPr>
          <p:spPr>
            <a:xfrm>
              <a:off x="6456600" y="3703320"/>
              <a:ext cx="372600" cy="171360"/>
            </a:xfrm>
            <a:prstGeom prst="line">
              <a:avLst/>
            </a:prstGeom>
            <a:ln w="38100">
              <a:solidFill>
                <a:srgbClr val="cc0000"/>
              </a:solidFill>
              <a:round/>
            </a:ln>
          </p:spPr>
          <p:style>
            <a:lnRef idx="0"/>
            <a:fillRef idx="0"/>
            <a:effectRef idx="0"/>
            <a:fontRef idx="minor"/>
          </p:style>
        </p:sp>
        <p:sp>
          <p:nvSpPr>
            <p:cNvPr id="2690" name="Straight Connector 415"/>
            <p:cNvSpPr/>
            <p:nvPr/>
          </p:nvSpPr>
          <p:spPr>
            <a:xfrm flipH="1">
              <a:off x="3908160" y="3828600"/>
              <a:ext cx="20160" cy="476640"/>
            </a:xfrm>
            <a:prstGeom prst="line">
              <a:avLst/>
            </a:prstGeom>
            <a:ln w="38100">
              <a:solidFill>
                <a:srgbClr val="cc0000"/>
              </a:solidFill>
              <a:round/>
            </a:ln>
          </p:spPr>
          <p:style>
            <a:lnRef idx="0"/>
            <a:fillRef idx="0"/>
            <a:effectRef idx="0"/>
            <a:fontRef idx="minor"/>
          </p:style>
        </p:sp>
        <p:sp>
          <p:nvSpPr>
            <p:cNvPr id="2691" name="Straight Connector 523"/>
            <p:cNvSpPr/>
            <p:nvPr/>
          </p:nvSpPr>
          <p:spPr>
            <a:xfrm flipV="1">
              <a:off x="5756400" y="4649040"/>
              <a:ext cx="727200" cy="465840"/>
            </a:xfrm>
            <a:prstGeom prst="line">
              <a:avLst/>
            </a:prstGeom>
            <a:ln w="38100">
              <a:solidFill>
                <a:srgbClr val="cc0000"/>
              </a:solidFill>
              <a:round/>
            </a:ln>
          </p:spPr>
          <p:style>
            <a:lnRef idx="0"/>
            <a:fillRef idx="0"/>
            <a:effectRef idx="0"/>
            <a:fontRef idx="minor"/>
          </p:style>
        </p:sp>
      </p:grpSp>
      <p:grpSp>
        <p:nvGrpSpPr>
          <p:cNvPr id="2692" name="Group 39945"/>
          <p:cNvGrpSpPr/>
          <p:nvPr/>
        </p:nvGrpSpPr>
        <p:grpSpPr>
          <a:xfrm>
            <a:off x="6210000" y="4863960"/>
            <a:ext cx="1901520" cy="735120"/>
            <a:chOff x="6210000" y="4863960"/>
            <a:chExt cx="1901520" cy="735120"/>
          </a:xfrm>
        </p:grpSpPr>
        <p:sp>
          <p:nvSpPr>
            <p:cNvPr id="2693" name="TextBox 39940"/>
            <p:cNvSpPr/>
            <p:nvPr/>
          </p:nvSpPr>
          <p:spPr>
            <a:xfrm>
              <a:off x="6374880" y="5143680"/>
              <a:ext cx="1736640" cy="455400"/>
            </a:xfrm>
            <a:prstGeom prst="rect">
              <a:avLst/>
            </a:prstGeom>
            <a:solidFill>
              <a:schemeClr val="bg1"/>
            </a:solid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peering link</a:t>
              </a:r>
              <a:endParaRPr b="0" lang="en-US" sz="2400" spc="-1" strike="noStrike">
                <a:latin typeface="Arial"/>
              </a:endParaRPr>
            </a:p>
          </p:txBody>
        </p:sp>
        <p:sp>
          <p:nvSpPr>
            <p:cNvPr id="2694" name="Straight Connector 39943"/>
            <p:cNvSpPr/>
            <p:nvPr/>
          </p:nvSpPr>
          <p:spPr>
            <a:xfrm>
              <a:off x="6210000" y="4863960"/>
              <a:ext cx="266760" cy="419400"/>
            </a:xfrm>
            <a:prstGeom prst="line">
              <a:avLst/>
            </a:prstGeom>
            <a:ln w="9525">
              <a:solidFill>
                <a:srgbClr val="cc0000"/>
              </a:solidFill>
              <a:round/>
            </a:ln>
          </p:spPr>
          <p:style>
            <a:lnRef idx="0"/>
            <a:fillRef idx="0"/>
            <a:effectRef idx="0"/>
            <a:fontRef idx="minor"/>
          </p:style>
        </p:sp>
      </p:grpSp>
      <p:grpSp>
        <p:nvGrpSpPr>
          <p:cNvPr id="2695" name="Group 39950"/>
          <p:cNvGrpSpPr/>
          <p:nvPr/>
        </p:nvGrpSpPr>
        <p:grpSpPr>
          <a:xfrm>
            <a:off x="6563160" y="1701720"/>
            <a:ext cx="3940920" cy="1170000"/>
            <a:chOff x="6563160" y="1701720"/>
            <a:chExt cx="3940920" cy="1170000"/>
          </a:xfrm>
        </p:grpSpPr>
        <p:sp>
          <p:nvSpPr>
            <p:cNvPr id="2696" name="TextBox 39946"/>
            <p:cNvSpPr/>
            <p:nvPr/>
          </p:nvSpPr>
          <p:spPr>
            <a:xfrm>
              <a:off x="6563160" y="1701720"/>
              <a:ext cx="39409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Unicode MS"/>
                  <a:ea typeface="Arial Unicode MS"/>
                </a:rPr>
                <a:t>Internet exchange point </a:t>
              </a:r>
              <a:endParaRPr b="0" lang="en-US" sz="2400" spc="-1" strike="noStrike">
                <a:latin typeface="Arial"/>
              </a:endParaRPr>
            </a:p>
          </p:txBody>
        </p:sp>
        <p:sp>
          <p:nvSpPr>
            <p:cNvPr id="2697" name="Straight Connector 39948"/>
            <p:cNvSpPr/>
            <p:nvPr/>
          </p:nvSpPr>
          <p:spPr>
            <a:xfrm flipH="1">
              <a:off x="7476480" y="2159280"/>
              <a:ext cx="219960" cy="712440"/>
            </a:xfrm>
            <a:prstGeom prst="line">
              <a:avLst/>
            </a:prstGeom>
            <a:ln w="9525">
              <a:solidFill>
                <a:srgbClr val="cc0000"/>
              </a:solidFill>
              <a:round/>
            </a:ln>
          </p:spPr>
          <p:style>
            <a:lnRef idx="0"/>
            <a:fillRef idx="0"/>
            <a:effectRef idx="0"/>
            <a:fontRef idx="minor"/>
          </p:style>
        </p:sp>
      </p:grpSp>
      <p:grpSp>
        <p:nvGrpSpPr>
          <p:cNvPr id="2698" name="Group 39937"/>
          <p:cNvGrpSpPr/>
          <p:nvPr/>
        </p:nvGrpSpPr>
        <p:grpSpPr>
          <a:xfrm>
            <a:off x="5430600" y="3882960"/>
            <a:ext cx="1379520" cy="674640"/>
            <a:chOff x="5430600" y="3882960"/>
            <a:chExt cx="1379520" cy="674640"/>
          </a:xfrm>
        </p:grpSpPr>
        <p:sp>
          <p:nvSpPr>
            <p:cNvPr id="2699" name="Straight Connector 515"/>
            <p:cNvSpPr/>
            <p:nvPr/>
          </p:nvSpPr>
          <p:spPr>
            <a:xfrm flipV="1">
              <a:off x="5533920" y="4373640"/>
              <a:ext cx="195120" cy="183960"/>
            </a:xfrm>
            <a:prstGeom prst="line">
              <a:avLst/>
            </a:prstGeom>
            <a:ln w="38100">
              <a:solidFill>
                <a:srgbClr val="cc0000"/>
              </a:solidFill>
              <a:round/>
            </a:ln>
          </p:spPr>
          <p:style>
            <a:lnRef idx="0"/>
            <a:fillRef idx="0"/>
            <a:effectRef idx="0"/>
            <a:fontRef idx="minor"/>
          </p:style>
        </p:sp>
        <p:grpSp>
          <p:nvGrpSpPr>
            <p:cNvPr id="2700" name="Group 518"/>
            <p:cNvGrpSpPr/>
            <p:nvPr/>
          </p:nvGrpSpPr>
          <p:grpSpPr>
            <a:xfrm>
              <a:off x="5462280" y="4032000"/>
              <a:ext cx="547200" cy="360000"/>
              <a:chOff x="5462280" y="4032000"/>
              <a:chExt cx="547200" cy="360000"/>
            </a:xfrm>
          </p:grpSpPr>
          <p:sp>
            <p:nvSpPr>
              <p:cNvPr id="2701" name="Oval 521"/>
              <p:cNvSpPr/>
              <p:nvPr/>
            </p:nvSpPr>
            <p:spPr>
              <a:xfrm>
                <a:off x="5462280" y="4087440"/>
                <a:ext cx="527760" cy="304560"/>
              </a:xfrm>
              <a:prstGeom prst="ellipse">
                <a:avLst/>
              </a:prstGeom>
              <a:solidFill>
                <a:srgbClr val="0000ff"/>
              </a:solidFill>
              <a:ln w="9525">
                <a:solidFill>
                  <a:srgbClr val="000000"/>
                </a:solidFill>
                <a:round/>
              </a:ln>
            </p:spPr>
            <p:style>
              <a:lnRef idx="0"/>
              <a:fillRef idx="0"/>
              <a:effectRef idx="0"/>
              <a:fontRef idx="minor"/>
            </p:style>
          </p:sp>
          <p:sp>
            <p:nvSpPr>
              <p:cNvPr id="2702" name="TextBox 522"/>
              <p:cNvSpPr/>
              <p:nvPr/>
            </p:nvSpPr>
            <p:spPr>
              <a:xfrm>
                <a:off x="5501160" y="4032000"/>
                <a:ext cx="5083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ffffff"/>
                    </a:solidFill>
                    <a:latin typeface="Arial"/>
                    <a:ea typeface="ＭＳ Ｐゴシック"/>
                  </a:rPr>
                  <a:t>IXP</a:t>
                </a:r>
                <a:endParaRPr b="0" lang="en-US" sz="1600" spc="-1" strike="noStrike">
                  <a:latin typeface="Arial"/>
                </a:endParaRPr>
              </a:p>
            </p:txBody>
          </p:sp>
        </p:grpSp>
        <p:sp>
          <p:nvSpPr>
            <p:cNvPr id="2703" name="Straight Connector 519"/>
            <p:cNvSpPr/>
            <p:nvPr/>
          </p:nvSpPr>
          <p:spPr>
            <a:xfrm flipV="1">
              <a:off x="5990400" y="3894480"/>
              <a:ext cx="819720" cy="345240"/>
            </a:xfrm>
            <a:prstGeom prst="line">
              <a:avLst/>
            </a:prstGeom>
            <a:ln w="38100">
              <a:solidFill>
                <a:srgbClr val="cc0000"/>
              </a:solidFill>
              <a:round/>
            </a:ln>
          </p:spPr>
          <p:style>
            <a:lnRef idx="0"/>
            <a:fillRef idx="0"/>
            <a:effectRef idx="0"/>
            <a:fontRef idx="minor"/>
          </p:style>
        </p:sp>
        <p:sp>
          <p:nvSpPr>
            <p:cNvPr id="2704" name="Straight Connector 520"/>
            <p:cNvSpPr/>
            <p:nvPr/>
          </p:nvSpPr>
          <p:spPr>
            <a:xfrm>
              <a:off x="5430600" y="3882960"/>
              <a:ext cx="300600" cy="203400"/>
            </a:xfrm>
            <a:prstGeom prst="line">
              <a:avLst/>
            </a:prstGeom>
            <a:ln w="38100">
              <a:solidFill>
                <a:srgbClr val="cc0000"/>
              </a:solidFill>
              <a:round/>
            </a:ln>
          </p:spPr>
          <p:style>
            <a:lnRef idx="0"/>
            <a:fillRef idx="0"/>
            <a:effectRef idx="0"/>
            <a:fontRef idx="minor"/>
          </p:style>
        </p:sp>
      </p:grpSp>
      <p:pic>
        <p:nvPicPr>
          <p:cNvPr id="2705" name="Picture 421" descr=""/>
          <p:cNvPicPr/>
          <p:nvPr/>
        </p:nvPicPr>
        <p:blipFill>
          <a:blip r:embed="rId1"/>
          <a:stretch/>
        </p:blipFill>
        <p:spPr>
          <a:xfrm>
            <a:off x="10885680" y="472680"/>
            <a:ext cx="1017720" cy="539640"/>
          </a:xfrm>
          <a:prstGeom prst="rect">
            <a:avLst/>
          </a:prstGeom>
          <a:ln w="0">
            <a:noFill/>
          </a:ln>
        </p:spPr>
      </p:pic>
      <p:sp>
        <p:nvSpPr>
          <p:cNvPr id="2706" name="TextBox 422"/>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nodeType="clickEffect" fill="hold">
                      <p:stCondLst>
                        <p:cond delay="indefinite"/>
                      </p:stCondLst>
                      <p:childTnLst>
                        <p:par>
                          <p:cTn id="46" nodeType="withEffect" fill="hold">
                            <p:stCondLst>
                              <p:cond delay="0"/>
                            </p:stCondLst>
                            <p:childTnLst>
                              <p:par>
                                <p:cTn id="47" nodeType="clickEffect" fill="hold" presetClass="entr" presetID="9">
                                  <p:stCondLst>
                                    <p:cond delay="0"/>
                                  </p:stCondLst>
                                  <p:childTnLst>
                                    <p:set>
                                      <p:cBhvr>
                                        <p:cTn id="48" dur="1" fill="hold">
                                          <p:stCondLst>
                                            <p:cond delay="0"/>
                                          </p:stCondLst>
                                        </p:cTn>
                                        <p:tgtEl>
                                          <p:spTgt spid="2688"/>
                                        </p:tgtEl>
                                        <p:attrNameLst>
                                          <p:attrName>style.visibility</p:attrName>
                                        </p:attrNameLst>
                                      </p:cBhvr>
                                      <p:to>
                                        <p:strVal val="visible"/>
                                      </p:to>
                                    </p:set>
                                    <p:animEffect filter="dissolve" transition="in">
                                      <p:cBhvr additive="repl">
                                        <p:cTn id="49" dur="500"/>
                                        <p:tgtEl>
                                          <p:spTgt spid="2688"/>
                                        </p:tgtEl>
                                      </p:cBhvr>
                                    </p:animEffect>
                                  </p:childTnLst>
                                </p:cTn>
                              </p:par>
                              <p:par>
                                <p:cTn id="50" nodeType="withEffect" fill="hold" presetClass="entr" presetID="9">
                                  <p:stCondLst>
                                    <p:cond delay="0"/>
                                  </p:stCondLst>
                                  <p:childTnLst>
                                    <p:set>
                                      <p:cBhvr>
                                        <p:cTn id="51" dur="1" fill="hold">
                                          <p:stCondLst>
                                            <p:cond delay="0"/>
                                          </p:stCondLst>
                                        </p:cTn>
                                        <p:tgtEl>
                                          <p:spTgt spid="2692"/>
                                        </p:tgtEl>
                                        <p:attrNameLst>
                                          <p:attrName>style.visibility</p:attrName>
                                        </p:attrNameLst>
                                      </p:cBhvr>
                                      <p:to>
                                        <p:strVal val="visible"/>
                                      </p:to>
                                    </p:set>
                                    <p:animEffect filter="dissolve" transition="in">
                                      <p:cBhvr additive="repl">
                                        <p:cTn id="52" dur="500"/>
                                        <p:tgtEl>
                                          <p:spTgt spid="2692"/>
                                        </p:tgtEl>
                                      </p:cBhvr>
                                    </p:animEffect>
                                  </p:childTnLst>
                                </p:cTn>
                              </p:par>
                            </p:childTnLst>
                          </p:cTn>
                        </p:par>
                      </p:childTnLst>
                    </p:cTn>
                  </p:par>
                  <p:par>
                    <p:cTn id="53" nodeType="clickEffect" fill="hold">
                      <p:stCondLst>
                        <p:cond delay="indefinite"/>
                      </p:stCondLst>
                      <p:childTnLst>
                        <p:par>
                          <p:cTn id="54" nodeType="withEffect" fill="hold">
                            <p:stCondLst>
                              <p:cond delay="0"/>
                            </p:stCondLst>
                            <p:childTnLst>
                              <p:par>
                                <p:cTn id="55" nodeType="clickEffect" fill="hold" presetClass="entr" presetID="9">
                                  <p:stCondLst>
                                    <p:cond delay="0"/>
                                  </p:stCondLst>
                                  <p:childTnLst>
                                    <p:set>
                                      <p:cBhvr>
                                        <p:cTn id="56" dur="1" fill="hold">
                                          <p:stCondLst>
                                            <p:cond delay="0"/>
                                          </p:stCondLst>
                                        </p:cTn>
                                        <p:tgtEl>
                                          <p:spTgt spid="2682"/>
                                        </p:tgtEl>
                                        <p:attrNameLst>
                                          <p:attrName>style.visibility</p:attrName>
                                        </p:attrNameLst>
                                      </p:cBhvr>
                                      <p:to>
                                        <p:strVal val="visible"/>
                                      </p:to>
                                    </p:set>
                                    <p:animEffect filter="dissolve" transition="in">
                                      <p:cBhvr additive="repl">
                                        <p:cTn id="57" dur="500"/>
                                        <p:tgtEl>
                                          <p:spTgt spid="2682"/>
                                        </p:tgtEl>
                                      </p:cBhvr>
                                    </p:animEffect>
                                  </p:childTnLst>
                                </p:cTn>
                              </p:par>
                              <p:par>
                                <p:cTn id="58" nodeType="withEffect" fill="hold" presetClass="entr" presetID="9">
                                  <p:stCondLst>
                                    <p:cond delay="0"/>
                                  </p:stCondLst>
                                  <p:childTnLst>
                                    <p:set>
                                      <p:cBhvr>
                                        <p:cTn id="59" dur="1" fill="hold">
                                          <p:stCondLst>
                                            <p:cond delay="0"/>
                                          </p:stCondLst>
                                        </p:cTn>
                                        <p:tgtEl>
                                          <p:spTgt spid="2695"/>
                                        </p:tgtEl>
                                        <p:attrNameLst>
                                          <p:attrName>style.visibility</p:attrName>
                                        </p:attrNameLst>
                                      </p:cBhvr>
                                      <p:to>
                                        <p:strVal val="visible"/>
                                      </p:to>
                                    </p:set>
                                    <p:animEffect filter="dissolve" transition="in">
                                      <p:cBhvr additive="repl">
                                        <p:cTn id="60" dur="500"/>
                                        <p:tgtEl>
                                          <p:spTgt spid="2695"/>
                                        </p:tgtEl>
                                      </p:cBhvr>
                                    </p:animEffect>
                                  </p:childTnLst>
                                </p:cTn>
                              </p:par>
                              <p:par>
                                <p:cTn id="61" nodeType="withEffect" fill="hold" presetClass="entr" presetID="9">
                                  <p:stCondLst>
                                    <p:cond delay="0"/>
                                  </p:stCondLst>
                                  <p:childTnLst>
                                    <p:set>
                                      <p:cBhvr>
                                        <p:cTn id="62" dur="1" fill="hold">
                                          <p:stCondLst>
                                            <p:cond delay="0"/>
                                          </p:stCondLst>
                                        </p:cTn>
                                        <p:tgtEl>
                                          <p:spTgt spid="2698"/>
                                        </p:tgtEl>
                                        <p:attrNameLst>
                                          <p:attrName>style.visibility</p:attrName>
                                        </p:attrNameLst>
                                      </p:cBhvr>
                                      <p:to>
                                        <p:strVal val="visible"/>
                                      </p:to>
                                    </p:set>
                                    <p:animEffect filter="dissolve" transition="in">
                                      <p:cBhvr additive="repl">
                                        <p:cTn id="63" dur="500"/>
                                        <p:tgtEl>
                                          <p:spTgt spid="26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7" name="Oval 3"/>
          <p:cNvSpPr/>
          <p:nvPr/>
        </p:nvSpPr>
        <p:spPr>
          <a:xfrm>
            <a:off x="3044880" y="4203720"/>
            <a:ext cx="2940840" cy="1323360"/>
          </a:xfrm>
          <a:prstGeom prst="ellipse">
            <a:avLst/>
          </a:prstGeom>
          <a:solidFill>
            <a:schemeClr val="accent1"/>
          </a:solidFill>
          <a:ln w="9525">
            <a:solidFill>
              <a:srgbClr val="000000"/>
            </a:solidFill>
            <a:round/>
          </a:ln>
        </p:spPr>
        <p:style>
          <a:lnRef idx="0"/>
          <a:fillRef idx="0"/>
          <a:effectRef idx="0"/>
          <a:fontRef idx="minor"/>
        </p:style>
      </p:sp>
      <p:sp>
        <p:nvSpPr>
          <p:cNvPr id="2708" name="Straight Connector 10"/>
          <p:cNvSpPr/>
          <p:nvPr/>
        </p:nvSpPr>
        <p:spPr>
          <a:xfrm>
            <a:off x="4079520" y="4437000"/>
            <a:ext cx="970200" cy="68040"/>
          </a:xfrm>
          <a:prstGeom prst="line">
            <a:avLst/>
          </a:prstGeom>
          <a:ln w="15875">
            <a:solidFill>
              <a:srgbClr val="000000"/>
            </a:solidFill>
            <a:round/>
          </a:ln>
        </p:spPr>
        <p:style>
          <a:lnRef idx="0"/>
          <a:fillRef idx="0"/>
          <a:effectRef idx="0"/>
          <a:fontRef idx="minor"/>
        </p:style>
      </p:sp>
      <p:sp>
        <p:nvSpPr>
          <p:cNvPr id="2709" name="Straight Connector 297"/>
          <p:cNvSpPr/>
          <p:nvPr/>
        </p:nvSpPr>
        <p:spPr>
          <a:xfrm>
            <a:off x="4582800" y="4724280"/>
            <a:ext cx="109800" cy="79200"/>
          </a:xfrm>
          <a:prstGeom prst="line">
            <a:avLst/>
          </a:prstGeom>
          <a:ln w="15875">
            <a:solidFill>
              <a:srgbClr val="000000"/>
            </a:solidFill>
            <a:round/>
          </a:ln>
        </p:spPr>
        <p:style>
          <a:lnRef idx="0"/>
          <a:fillRef idx="0"/>
          <a:effectRef idx="0"/>
          <a:fontRef idx="minor"/>
        </p:style>
      </p:sp>
      <p:sp>
        <p:nvSpPr>
          <p:cNvPr id="2710" name="Straight Connector 298"/>
          <p:cNvSpPr/>
          <p:nvPr/>
        </p:nvSpPr>
        <p:spPr>
          <a:xfrm flipV="1">
            <a:off x="4400280" y="4919400"/>
            <a:ext cx="222480" cy="44640"/>
          </a:xfrm>
          <a:prstGeom prst="line">
            <a:avLst/>
          </a:prstGeom>
          <a:ln w="15875">
            <a:solidFill>
              <a:srgbClr val="000000"/>
            </a:solidFill>
            <a:round/>
          </a:ln>
        </p:spPr>
        <p:style>
          <a:lnRef idx="0"/>
          <a:fillRef idx="0"/>
          <a:effectRef idx="0"/>
          <a:fontRef idx="minor"/>
        </p:style>
      </p:sp>
      <p:sp>
        <p:nvSpPr>
          <p:cNvPr id="2711" name="Straight Connector 299"/>
          <p:cNvSpPr/>
          <p:nvPr/>
        </p:nvSpPr>
        <p:spPr>
          <a:xfrm flipV="1">
            <a:off x="4127400" y="4751280"/>
            <a:ext cx="177840" cy="106200"/>
          </a:xfrm>
          <a:prstGeom prst="line">
            <a:avLst/>
          </a:prstGeom>
          <a:ln w="15875">
            <a:solidFill>
              <a:srgbClr val="000000"/>
            </a:solidFill>
            <a:round/>
          </a:ln>
        </p:spPr>
        <p:style>
          <a:lnRef idx="0"/>
          <a:fillRef idx="0"/>
          <a:effectRef idx="0"/>
          <a:fontRef idx="minor"/>
        </p:style>
      </p:sp>
      <p:sp>
        <p:nvSpPr>
          <p:cNvPr id="2712" name="Straight Connector 300"/>
          <p:cNvSpPr/>
          <p:nvPr/>
        </p:nvSpPr>
        <p:spPr>
          <a:xfrm flipV="1">
            <a:off x="3841560" y="5038560"/>
            <a:ext cx="189000" cy="95400"/>
          </a:xfrm>
          <a:prstGeom prst="line">
            <a:avLst/>
          </a:prstGeom>
          <a:ln w="15875">
            <a:solidFill>
              <a:srgbClr val="000000"/>
            </a:solidFill>
            <a:round/>
          </a:ln>
        </p:spPr>
        <p:style>
          <a:lnRef idx="0"/>
          <a:fillRef idx="0"/>
          <a:effectRef idx="0"/>
          <a:fontRef idx="minor"/>
        </p:style>
      </p:sp>
      <p:sp>
        <p:nvSpPr>
          <p:cNvPr id="2713" name="Straight Connector 301"/>
          <p:cNvSpPr/>
          <p:nvPr/>
        </p:nvSpPr>
        <p:spPr>
          <a:xfrm flipV="1">
            <a:off x="4597200" y="4967280"/>
            <a:ext cx="231840" cy="244440"/>
          </a:xfrm>
          <a:prstGeom prst="line">
            <a:avLst/>
          </a:prstGeom>
          <a:ln w="15875">
            <a:solidFill>
              <a:srgbClr val="000000"/>
            </a:solidFill>
            <a:round/>
          </a:ln>
        </p:spPr>
        <p:style>
          <a:lnRef idx="0"/>
          <a:fillRef idx="0"/>
          <a:effectRef idx="0"/>
          <a:fontRef idx="minor"/>
        </p:style>
      </p:sp>
      <p:sp>
        <p:nvSpPr>
          <p:cNvPr id="2714" name="Straight Connector 302"/>
          <p:cNvSpPr/>
          <p:nvPr/>
        </p:nvSpPr>
        <p:spPr>
          <a:xfrm flipH="1" flipV="1">
            <a:off x="5047920" y="4954320"/>
            <a:ext cx="327240" cy="119160"/>
          </a:xfrm>
          <a:prstGeom prst="line">
            <a:avLst/>
          </a:prstGeom>
          <a:ln w="15875">
            <a:solidFill>
              <a:srgbClr val="000000"/>
            </a:solidFill>
            <a:round/>
          </a:ln>
        </p:spPr>
        <p:style>
          <a:lnRef idx="0"/>
          <a:fillRef idx="0"/>
          <a:effectRef idx="0"/>
          <a:fontRef idx="minor"/>
        </p:style>
      </p:sp>
      <p:sp>
        <p:nvSpPr>
          <p:cNvPr id="2715" name="Straight Connector 303"/>
          <p:cNvSpPr/>
          <p:nvPr/>
        </p:nvSpPr>
        <p:spPr>
          <a:xfrm flipV="1">
            <a:off x="5035320" y="4619520"/>
            <a:ext cx="260280" cy="189000"/>
          </a:xfrm>
          <a:prstGeom prst="line">
            <a:avLst/>
          </a:prstGeom>
          <a:ln w="15875">
            <a:solidFill>
              <a:srgbClr val="000000"/>
            </a:solidFill>
            <a:round/>
          </a:ln>
        </p:spPr>
        <p:style>
          <a:lnRef idx="0"/>
          <a:fillRef idx="0"/>
          <a:effectRef idx="0"/>
          <a:fontRef idx="minor"/>
        </p:style>
      </p:sp>
      <p:sp>
        <p:nvSpPr>
          <p:cNvPr id="2716" name="Straight Connector 304"/>
          <p:cNvSpPr/>
          <p:nvPr/>
        </p:nvSpPr>
        <p:spPr>
          <a:xfrm flipH="1" flipV="1">
            <a:off x="4081320" y="4493880"/>
            <a:ext cx="208080" cy="84240"/>
          </a:xfrm>
          <a:prstGeom prst="line">
            <a:avLst/>
          </a:prstGeom>
          <a:ln w="15875">
            <a:solidFill>
              <a:srgbClr val="000000"/>
            </a:solidFill>
            <a:round/>
          </a:ln>
        </p:spPr>
        <p:style>
          <a:lnRef idx="0"/>
          <a:fillRef idx="0"/>
          <a:effectRef idx="0"/>
          <a:fontRef idx="minor"/>
        </p:style>
      </p:sp>
      <p:sp>
        <p:nvSpPr>
          <p:cNvPr id="2717" name="TextBox 39958"/>
          <p:cNvSpPr/>
          <p:nvPr/>
        </p:nvSpPr>
        <p:spPr>
          <a:xfrm>
            <a:off x="3184920" y="4533840"/>
            <a:ext cx="9655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C</a:t>
            </a:r>
            <a:endParaRPr b="0" lang="en-US" sz="2400" spc="-1" strike="noStrike">
              <a:latin typeface="Arial"/>
            </a:endParaRPr>
          </a:p>
        </p:txBody>
      </p:sp>
      <p:grpSp>
        <p:nvGrpSpPr>
          <p:cNvPr id="2718" name="Group 347"/>
          <p:cNvGrpSpPr/>
          <p:nvPr/>
        </p:nvGrpSpPr>
        <p:grpSpPr>
          <a:xfrm>
            <a:off x="5055840" y="4419000"/>
            <a:ext cx="486000" cy="210240"/>
            <a:chOff x="5055840" y="4419000"/>
            <a:chExt cx="486000" cy="210240"/>
          </a:xfrm>
        </p:grpSpPr>
        <p:sp>
          <p:nvSpPr>
            <p:cNvPr id="2719" name="Oval 495"/>
            <p:cNvSpPr/>
            <p:nvPr/>
          </p:nvSpPr>
          <p:spPr>
            <a:xfrm flipV="1">
              <a:off x="5057640" y="4475880"/>
              <a:ext cx="4838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20" name="Rectangle 496"/>
            <p:cNvSpPr/>
            <p:nvPr/>
          </p:nvSpPr>
          <p:spPr>
            <a:xfrm>
              <a:off x="5056200" y="4498920"/>
              <a:ext cx="48492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21" name="Oval 497"/>
            <p:cNvSpPr/>
            <p:nvPr/>
          </p:nvSpPr>
          <p:spPr>
            <a:xfrm flipV="1">
              <a:off x="5056200" y="4419000"/>
              <a:ext cx="4838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22" name="Freeform 498"/>
            <p:cNvSpPr/>
            <p:nvPr/>
          </p:nvSpPr>
          <p:spPr>
            <a:xfrm>
              <a:off x="5180040" y="4465800"/>
              <a:ext cx="23580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23" name="Freeform 499"/>
            <p:cNvSpPr/>
            <p:nvPr/>
          </p:nvSpPr>
          <p:spPr>
            <a:xfrm>
              <a:off x="5155920" y="4447080"/>
              <a:ext cx="28440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24" name="Freeform 500"/>
            <p:cNvSpPr/>
            <p:nvPr/>
          </p:nvSpPr>
          <p:spPr>
            <a:xfrm>
              <a:off x="5342760" y="4492800"/>
              <a:ext cx="10440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25" name="Freeform 501"/>
            <p:cNvSpPr/>
            <p:nvPr/>
          </p:nvSpPr>
          <p:spPr>
            <a:xfrm>
              <a:off x="5150520" y="4493880"/>
              <a:ext cx="10296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26" name="Straight Connector 502"/>
            <p:cNvSpPr/>
            <p:nvPr/>
          </p:nvSpPr>
          <p:spPr>
            <a:xfrm flipH="1" flipV="1">
              <a:off x="5055840" y="4497120"/>
              <a:ext cx="1440" cy="59400"/>
            </a:xfrm>
            <a:prstGeom prst="line">
              <a:avLst/>
            </a:prstGeom>
            <a:ln w="6350">
              <a:solidFill>
                <a:srgbClr val="000000"/>
              </a:solidFill>
              <a:round/>
            </a:ln>
          </p:spPr>
          <p:style>
            <a:lnRef idx="0"/>
            <a:fillRef idx="0"/>
            <a:effectRef idx="0"/>
            <a:fontRef idx="minor"/>
          </p:style>
        </p:sp>
        <p:sp>
          <p:nvSpPr>
            <p:cNvPr id="2727" name="Straight Connector 503"/>
            <p:cNvSpPr/>
            <p:nvPr/>
          </p:nvSpPr>
          <p:spPr>
            <a:xfrm flipH="1" flipV="1">
              <a:off x="5540400" y="4496040"/>
              <a:ext cx="1440" cy="59040"/>
            </a:xfrm>
            <a:prstGeom prst="line">
              <a:avLst/>
            </a:prstGeom>
            <a:ln w="6350">
              <a:solidFill>
                <a:srgbClr val="000000"/>
              </a:solidFill>
              <a:round/>
            </a:ln>
          </p:spPr>
          <p:style>
            <a:lnRef idx="0"/>
            <a:fillRef idx="0"/>
            <a:effectRef idx="0"/>
            <a:fontRef idx="minor"/>
          </p:style>
        </p:sp>
      </p:grpSp>
      <p:grpSp>
        <p:nvGrpSpPr>
          <p:cNvPr id="2728" name="Group 347"/>
          <p:cNvGrpSpPr/>
          <p:nvPr/>
        </p:nvGrpSpPr>
        <p:grpSpPr>
          <a:xfrm>
            <a:off x="4587840" y="4772880"/>
            <a:ext cx="484200" cy="210600"/>
            <a:chOff x="4587840" y="4772880"/>
            <a:chExt cx="484200" cy="210600"/>
          </a:xfrm>
        </p:grpSpPr>
        <p:sp>
          <p:nvSpPr>
            <p:cNvPr id="2729" name="Oval 477"/>
            <p:cNvSpPr/>
            <p:nvPr/>
          </p:nvSpPr>
          <p:spPr>
            <a:xfrm flipV="1">
              <a:off x="4589280" y="483012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30" name="Rectangle 478"/>
            <p:cNvSpPr/>
            <p:nvPr/>
          </p:nvSpPr>
          <p:spPr>
            <a:xfrm>
              <a:off x="4587840" y="485316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31" name="Oval 479"/>
            <p:cNvSpPr/>
            <p:nvPr/>
          </p:nvSpPr>
          <p:spPr>
            <a:xfrm flipV="1">
              <a:off x="4587840" y="47728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32" name="Freeform 480"/>
            <p:cNvSpPr/>
            <p:nvPr/>
          </p:nvSpPr>
          <p:spPr>
            <a:xfrm>
              <a:off x="4711680" y="48196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33" name="Freeform 481"/>
            <p:cNvSpPr/>
            <p:nvPr/>
          </p:nvSpPr>
          <p:spPr>
            <a:xfrm>
              <a:off x="4687200" y="48009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34" name="Freeform 482"/>
            <p:cNvSpPr/>
            <p:nvPr/>
          </p:nvSpPr>
          <p:spPr>
            <a:xfrm>
              <a:off x="4873320" y="48466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35" name="Freeform 483"/>
            <p:cNvSpPr/>
            <p:nvPr/>
          </p:nvSpPr>
          <p:spPr>
            <a:xfrm>
              <a:off x="4681800" y="48477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36" name="Straight Connector 484"/>
            <p:cNvSpPr/>
            <p:nvPr/>
          </p:nvSpPr>
          <p:spPr>
            <a:xfrm flipH="1" flipV="1">
              <a:off x="4587840" y="4851000"/>
              <a:ext cx="1080" cy="59400"/>
            </a:xfrm>
            <a:prstGeom prst="line">
              <a:avLst/>
            </a:prstGeom>
            <a:ln w="6350">
              <a:solidFill>
                <a:srgbClr val="000000"/>
              </a:solidFill>
              <a:round/>
            </a:ln>
          </p:spPr>
          <p:style>
            <a:lnRef idx="0"/>
            <a:fillRef idx="0"/>
            <a:effectRef idx="0"/>
            <a:fontRef idx="minor"/>
          </p:style>
        </p:sp>
        <p:sp>
          <p:nvSpPr>
            <p:cNvPr id="2737" name="Straight Connector 485"/>
            <p:cNvSpPr/>
            <p:nvPr/>
          </p:nvSpPr>
          <p:spPr>
            <a:xfrm flipH="1" flipV="1">
              <a:off x="5070600" y="4849920"/>
              <a:ext cx="1440" cy="59400"/>
            </a:xfrm>
            <a:prstGeom prst="line">
              <a:avLst/>
            </a:prstGeom>
            <a:ln w="6350">
              <a:solidFill>
                <a:srgbClr val="000000"/>
              </a:solidFill>
              <a:round/>
            </a:ln>
          </p:spPr>
          <p:style>
            <a:lnRef idx="0"/>
            <a:fillRef idx="0"/>
            <a:effectRef idx="0"/>
            <a:fontRef idx="minor"/>
          </p:style>
        </p:sp>
      </p:grpSp>
      <p:grpSp>
        <p:nvGrpSpPr>
          <p:cNvPr id="2738" name="Group 347"/>
          <p:cNvGrpSpPr/>
          <p:nvPr/>
        </p:nvGrpSpPr>
        <p:grpSpPr>
          <a:xfrm>
            <a:off x="4147920" y="4560120"/>
            <a:ext cx="484200" cy="210600"/>
            <a:chOff x="4147920" y="4560120"/>
            <a:chExt cx="484200" cy="210600"/>
          </a:xfrm>
        </p:grpSpPr>
        <p:sp>
          <p:nvSpPr>
            <p:cNvPr id="2739" name="Oval 468"/>
            <p:cNvSpPr/>
            <p:nvPr/>
          </p:nvSpPr>
          <p:spPr>
            <a:xfrm flipV="1">
              <a:off x="4149360" y="46173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40" name="Rectangle 469"/>
            <p:cNvSpPr/>
            <p:nvPr/>
          </p:nvSpPr>
          <p:spPr>
            <a:xfrm>
              <a:off x="4148280" y="46404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41" name="Oval 470"/>
            <p:cNvSpPr/>
            <p:nvPr/>
          </p:nvSpPr>
          <p:spPr>
            <a:xfrm flipV="1">
              <a:off x="4148280" y="45601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42" name="Freeform 471"/>
            <p:cNvSpPr/>
            <p:nvPr/>
          </p:nvSpPr>
          <p:spPr>
            <a:xfrm>
              <a:off x="4272120" y="460692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43" name="Freeform 472"/>
            <p:cNvSpPr/>
            <p:nvPr/>
          </p:nvSpPr>
          <p:spPr>
            <a:xfrm>
              <a:off x="4247280" y="45882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44" name="Freeform 473"/>
            <p:cNvSpPr/>
            <p:nvPr/>
          </p:nvSpPr>
          <p:spPr>
            <a:xfrm>
              <a:off x="4433760" y="46339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45" name="Freeform 474"/>
            <p:cNvSpPr/>
            <p:nvPr/>
          </p:nvSpPr>
          <p:spPr>
            <a:xfrm>
              <a:off x="4241880" y="46350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46" name="Straight Connector 475"/>
            <p:cNvSpPr/>
            <p:nvPr/>
          </p:nvSpPr>
          <p:spPr>
            <a:xfrm flipH="1" flipV="1">
              <a:off x="4147920" y="4638240"/>
              <a:ext cx="1440" cy="59400"/>
            </a:xfrm>
            <a:prstGeom prst="line">
              <a:avLst/>
            </a:prstGeom>
            <a:ln w="6350">
              <a:solidFill>
                <a:srgbClr val="000000"/>
              </a:solidFill>
              <a:round/>
            </a:ln>
          </p:spPr>
          <p:style>
            <a:lnRef idx="0"/>
            <a:fillRef idx="0"/>
            <a:effectRef idx="0"/>
            <a:fontRef idx="minor"/>
          </p:style>
        </p:sp>
        <p:sp>
          <p:nvSpPr>
            <p:cNvPr id="2747" name="Straight Connector 476"/>
            <p:cNvSpPr/>
            <p:nvPr/>
          </p:nvSpPr>
          <p:spPr>
            <a:xfrm flipH="1" flipV="1">
              <a:off x="4630680" y="4637160"/>
              <a:ext cx="1440" cy="59400"/>
            </a:xfrm>
            <a:prstGeom prst="line">
              <a:avLst/>
            </a:prstGeom>
            <a:ln w="6350">
              <a:solidFill>
                <a:srgbClr val="000000"/>
              </a:solidFill>
              <a:round/>
            </a:ln>
          </p:spPr>
          <p:style>
            <a:lnRef idx="0"/>
            <a:fillRef idx="0"/>
            <a:effectRef idx="0"/>
            <a:fontRef idx="minor"/>
          </p:style>
        </p:sp>
      </p:grpSp>
      <p:grpSp>
        <p:nvGrpSpPr>
          <p:cNvPr id="2748" name="Group 347"/>
          <p:cNvGrpSpPr/>
          <p:nvPr/>
        </p:nvGrpSpPr>
        <p:grpSpPr>
          <a:xfrm>
            <a:off x="3941640" y="4853880"/>
            <a:ext cx="484200" cy="210240"/>
            <a:chOff x="3941640" y="4853880"/>
            <a:chExt cx="484200" cy="210240"/>
          </a:xfrm>
        </p:grpSpPr>
        <p:sp>
          <p:nvSpPr>
            <p:cNvPr id="2749" name="Oval 459"/>
            <p:cNvSpPr/>
            <p:nvPr/>
          </p:nvSpPr>
          <p:spPr>
            <a:xfrm flipV="1">
              <a:off x="3943080" y="49107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50" name="Rectangle 460"/>
            <p:cNvSpPr/>
            <p:nvPr/>
          </p:nvSpPr>
          <p:spPr>
            <a:xfrm>
              <a:off x="3941640" y="49338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51" name="Oval 461"/>
            <p:cNvSpPr/>
            <p:nvPr/>
          </p:nvSpPr>
          <p:spPr>
            <a:xfrm flipV="1">
              <a:off x="3941640" y="48538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52" name="Freeform 462"/>
            <p:cNvSpPr/>
            <p:nvPr/>
          </p:nvSpPr>
          <p:spPr>
            <a:xfrm>
              <a:off x="4065480" y="49006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53" name="Freeform 463"/>
            <p:cNvSpPr/>
            <p:nvPr/>
          </p:nvSpPr>
          <p:spPr>
            <a:xfrm>
              <a:off x="4041000" y="48819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54" name="Freeform 464"/>
            <p:cNvSpPr/>
            <p:nvPr/>
          </p:nvSpPr>
          <p:spPr>
            <a:xfrm>
              <a:off x="4227480" y="49276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55" name="Freeform 465"/>
            <p:cNvSpPr/>
            <p:nvPr/>
          </p:nvSpPr>
          <p:spPr>
            <a:xfrm>
              <a:off x="4035600" y="49287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56" name="Straight Connector 466"/>
            <p:cNvSpPr/>
            <p:nvPr/>
          </p:nvSpPr>
          <p:spPr>
            <a:xfrm flipH="1" flipV="1">
              <a:off x="3941640" y="4932000"/>
              <a:ext cx="1440" cy="59400"/>
            </a:xfrm>
            <a:prstGeom prst="line">
              <a:avLst/>
            </a:prstGeom>
            <a:ln w="6350">
              <a:solidFill>
                <a:srgbClr val="000000"/>
              </a:solidFill>
              <a:round/>
            </a:ln>
          </p:spPr>
          <p:style>
            <a:lnRef idx="0"/>
            <a:fillRef idx="0"/>
            <a:effectRef idx="0"/>
            <a:fontRef idx="minor"/>
          </p:style>
        </p:sp>
        <p:sp>
          <p:nvSpPr>
            <p:cNvPr id="2757" name="Straight Connector 467"/>
            <p:cNvSpPr/>
            <p:nvPr/>
          </p:nvSpPr>
          <p:spPr>
            <a:xfrm flipH="1" flipV="1">
              <a:off x="4424400" y="4930920"/>
              <a:ext cx="1440" cy="59400"/>
            </a:xfrm>
            <a:prstGeom prst="line">
              <a:avLst/>
            </a:prstGeom>
            <a:ln w="6350">
              <a:solidFill>
                <a:srgbClr val="000000"/>
              </a:solidFill>
              <a:round/>
            </a:ln>
          </p:spPr>
          <p:style>
            <a:lnRef idx="0"/>
            <a:fillRef idx="0"/>
            <a:effectRef idx="0"/>
            <a:fontRef idx="minor"/>
          </p:style>
        </p:sp>
      </p:grpSp>
      <p:sp>
        <p:nvSpPr>
          <p:cNvPr id="2758" name="Oval 3"/>
          <p:cNvSpPr/>
          <p:nvPr/>
        </p:nvSpPr>
        <p:spPr>
          <a:xfrm>
            <a:off x="6138720" y="3649680"/>
            <a:ext cx="3218760" cy="1342440"/>
          </a:xfrm>
          <a:prstGeom prst="ellipse">
            <a:avLst/>
          </a:prstGeom>
          <a:solidFill>
            <a:schemeClr val="accent1"/>
          </a:solidFill>
          <a:ln w="9525">
            <a:solidFill>
              <a:srgbClr val="000000"/>
            </a:solidFill>
            <a:round/>
          </a:ln>
        </p:spPr>
        <p:style>
          <a:lnRef idx="0"/>
          <a:fillRef idx="0"/>
          <a:effectRef idx="0"/>
          <a:fontRef idx="minor"/>
        </p:style>
      </p:sp>
      <p:sp>
        <p:nvSpPr>
          <p:cNvPr id="2759" name="Straight Connector 10"/>
          <p:cNvSpPr/>
          <p:nvPr/>
        </p:nvSpPr>
        <p:spPr>
          <a:xfrm>
            <a:off x="7272000" y="3886200"/>
            <a:ext cx="1062360" cy="69840"/>
          </a:xfrm>
          <a:prstGeom prst="line">
            <a:avLst/>
          </a:prstGeom>
          <a:ln w="15875">
            <a:solidFill>
              <a:srgbClr val="000000"/>
            </a:solidFill>
            <a:round/>
          </a:ln>
        </p:spPr>
        <p:style>
          <a:lnRef idx="0"/>
          <a:fillRef idx="0"/>
          <a:effectRef idx="0"/>
          <a:fontRef idx="minor"/>
        </p:style>
      </p:sp>
      <p:sp>
        <p:nvSpPr>
          <p:cNvPr id="2760" name="Straight Connector 297"/>
          <p:cNvSpPr/>
          <p:nvPr/>
        </p:nvSpPr>
        <p:spPr>
          <a:xfrm>
            <a:off x="7823160" y="4176360"/>
            <a:ext cx="120600" cy="82800"/>
          </a:xfrm>
          <a:prstGeom prst="line">
            <a:avLst/>
          </a:prstGeom>
          <a:ln w="15875">
            <a:solidFill>
              <a:srgbClr val="000000"/>
            </a:solidFill>
            <a:round/>
          </a:ln>
        </p:spPr>
        <p:style>
          <a:lnRef idx="0"/>
          <a:fillRef idx="0"/>
          <a:effectRef idx="0"/>
          <a:fontRef idx="minor"/>
        </p:style>
      </p:sp>
      <p:sp>
        <p:nvSpPr>
          <p:cNvPr id="2761" name="Straight Connector 298"/>
          <p:cNvSpPr/>
          <p:nvPr/>
        </p:nvSpPr>
        <p:spPr>
          <a:xfrm flipV="1">
            <a:off x="7623000" y="4376520"/>
            <a:ext cx="243000" cy="44640"/>
          </a:xfrm>
          <a:prstGeom prst="line">
            <a:avLst/>
          </a:prstGeom>
          <a:ln w="15875">
            <a:solidFill>
              <a:srgbClr val="000000"/>
            </a:solidFill>
            <a:round/>
          </a:ln>
        </p:spPr>
        <p:style>
          <a:lnRef idx="0"/>
          <a:fillRef idx="0"/>
          <a:effectRef idx="0"/>
          <a:fontRef idx="minor"/>
        </p:style>
      </p:sp>
      <p:sp>
        <p:nvSpPr>
          <p:cNvPr id="2762" name="Straight Connector 299"/>
          <p:cNvSpPr/>
          <p:nvPr/>
        </p:nvSpPr>
        <p:spPr>
          <a:xfrm flipV="1">
            <a:off x="7324560" y="4205160"/>
            <a:ext cx="195120" cy="106200"/>
          </a:xfrm>
          <a:prstGeom prst="line">
            <a:avLst/>
          </a:prstGeom>
          <a:ln w="15875">
            <a:solidFill>
              <a:srgbClr val="000000"/>
            </a:solidFill>
            <a:round/>
          </a:ln>
        </p:spPr>
        <p:style>
          <a:lnRef idx="0"/>
          <a:fillRef idx="0"/>
          <a:effectRef idx="0"/>
          <a:fontRef idx="minor"/>
        </p:style>
      </p:sp>
      <p:sp>
        <p:nvSpPr>
          <p:cNvPr id="2763" name="Straight Connector 300"/>
          <p:cNvSpPr/>
          <p:nvPr/>
        </p:nvSpPr>
        <p:spPr>
          <a:xfrm flipV="1">
            <a:off x="7011720" y="4497120"/>
            <a:ext cx="206640" cy="95400"/>
          </a:xfrm>
          <a:prstGeom prst="line">
            <a:avLst/>
          </a:prstGeom>
          <a:ln w="15875">
            <a:solidFill>
              <a:srgbClr val="000000"/>
            </a:solidFill>
            <a:round/>
          </a:ln>
        </p:spPr>
        <p:style>
          <a:lnRef idx="0"/>
          <a:fillRef idx="0"/>
          <a:effectRef idx="0"/>
          <a:fontRef idx="minor"/>
        </p:style>
      </p:sp>
      <p:sp>
        <p:nvSpPr>
          <p:cNvPr id="2764" name="Straight Connector 301"/>
          <p:cNvSpPr/>
          <p:nvPr/>
        </p:nvSpPr>
        <p:spPr>
          <a:xfrm flipV="1">
            <a:off x="7839000" y="4424040"/>
            <a:ext cx="253800" cy="247680"/>
          </a:xfrm>
          <a:prstGeom prst="line">
            <a:avLst/>
          </a:prstGeom>
          <a:ln w="15875">
            <a:solidFill>
              <a:srgbClr val="000000"/>
            </a:solidFill>
            <a:round/>
          </a:ln>
        </p:spPr>
        <p:style>
          <a:lnRef idx="0"/>
          <a:fillRef idx="0"/>
          <a:effectRef idx="0"/>
          <a:fontRef idx="minor"/>
        </p:style>
      </p:sp>
      <p:sp>
        <p:nvSpPr>
          <p:cNvPr id="2765" name="Straight Connector 302"/>
          <p:cNvSpPr/>
          <p:nvPr/>
        </p:nvSpPr>
        <p:spPr>
          <a:xfrm flipH="1" flipV="1">
            <a:off x="8302320" y="4403520"/>
            <a:ext cx="358920" cy="120600"/>
          </a:xfrm>
          <a:prstGeom prst="line">
            <a:avLst/>
          </a:prstGeom>
          <a:ln w="15875">
            <a:solidFill>
              <a:srgbClr val="000000"/>
            </a:solidFill>
            <a:round/>
          </a:ln>
        </p:spPr>
        <p:style>
          <a:lnRef idx="0"/>
          <a:fillRef idx="0"/>
          <a:effectRef idx="0"/>
          <a:fontRef idx="minor"/>
        </p:style>
      </p:sp>
      <p:sp>
        <p:nvSpPr>
          <p:cNvPr id="2766" name="Straight Connector 303"/>
          <p:cNvSpPr/>
          <p:nvPr/>
        </p:nvSpPr>
        <p:spPr>
          <a:xfrm flipV="1">
            <a:off x="8318160" y="4070160"/>
            <a:ext cx="285840" cy="192240"/>
          </a:xfrm>
          <a:prstGeom prst="line">
            <a:avLst/>
          </a:prstGeom>
          <a:ln w="15875">
            <a:solidFill>
              <a:srgbClr val="000000"/>
            </a:solidFill>
            <a:round/>
          </a:ln>
        </p:spPr>
        <p:style>
          <a:lnRef idx="0"/>
          <a:fillRef idx="0"/>
          <a:effectRef idx="0"/>
          <a:fontRef idx="minor"/>
        </p:style>
      </p:sp>
      <p:sp>
        <p:nvSpPr>
          <p:cNvPr id="2767" name="Straight Connector 304"/>
          <p:cNvSpPr/>
          <p:nvPr/>
        </p:nvSpPr>
        <p:spPr>
          <a:xfrm flipH="1" flipV="1">
            <a:off x="7273800" y="3943080"/>
            <a:ext cx="226800" cy="85680"/>
          </a:xfrm>
          <a:prstGeom prst="line">
            <a:avLst/>
          </a:prstGeom>
          <a:ln w="15875">
            <a:solidFill>
              <a:srgbClr val="000000"/>
            </a:solidFill>
            <a:round/>
          </a:ln>
        </p:spPr>
        <p:style>
          <a:lnRef idx="0"/>
          <a:fillRef idx="0"/>
          <a:effectRef idx="0"/>
          <a:fontRef idx="minor"/>
        </p:style>
      </p:sp>
      <p:sp>
        <p:nvSpPr>
          <p:cNvPr id="2768" name="TextBox 39958"/>
          <p:cNvSpPr/>
          <p:nvPr/>
        </p:nvSpPr>
        <p:spPr>
          <a:xfrm>
            <a:off x="6292440" y="3983040"/>
            <a:ext cx="9489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B</a:t>
            </a:r>
            <a:endParaRPr b="0" lang="en-US" sz="2400" spc="-1" strike="noStrike">
              <a:latin typeface="Arial"/>
            </a:endParaRPr>
          </a:p>
        </p:txBody>
      </p:sp>
      <p:grpSp>
        <p:nvGrpSpPr>
          <p:cNvPr id="2769" name="Group 347"/>
          <p:cNvGrpSpPr/>
          <p:nvPr/>
        </p:nvGrpSpPr>
        <p:grpSpPr>
          <a:xfrm>
            <a:off x="6821280" y="3752280"/>
            <a:ext cx="530280" cy="213120"/>
            <a:chOff x="6821280" y="3752280"/>
            <a:chExt cx="530280" cy="213120"/>
          </a:xfrm>
        </p:grpSpPr>
        <p:sp>
          <p:nvSpPr>
            <p:cNvPr id="2770" name="Oval 596"/>
            <p:cNvSpPr/>
            <p:nvPr/>
          </p:nvSpPr>
          <p:spPr>
            <a:xfrm flipV="1">
              <a:off x="6823080" y="380988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71" name="Rectangle 597"/>
            <p:cNvSpPr/>
            <p:nvPr/>
          </p:nvSpPr>
          <p:spPr>
            <a:xfrm>
              <a:off x="6821640" y="383220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72" name="Oval 598"/>
            <p:cNvSpPr/>
            <p:nvPr/>
          </p:nvSpPr>
          <p:spPr>
            <a:xfrm flipV="1">
              <a:off x="6821640" y="375228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73" name="Freeform 599"/>
            <p:cNvSpPr/>
            <p:nvPr/>
          </p:nvSpPr>
          <p:spPr>
            <a:xfrm>
              <a:off x="6956280" y="38005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74" name="Freeform 600"/>
            <p:cNvSpPr/>
            <p:nvPr/>
          </p:nvSpPr>
          <p:spPr>
            <a:xfrm>
              <a:off x="6930360" y="37807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75" name="Freeform 601"/>
            <p:cNvSpPr/>
            <p:nvPr/>
          </p:nvSpPr>
          <p:spPr>
            <a:xfrm>
              <a:off x="7134120" y="382716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76" name="Freeform 602"/>
            <p:cNvSpPr/>
            <p:nvPr/>
          </p:nvSpPr>
          <p:spPr>
            <a:xfrm>
              <a:off x="6924240" y="382824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77" name="Straight Connector 603"/>
            <p:cNvSpPr/>
            <p:nvPr/>
          </p:nvSpPr>
          <p:spPr>
            <a:xfrm flipH="1" flipV="1">
              <a:off x="6821280" y="3831480"/>
              <a:ext cx="1440" cy="60120"/>
            </a:xfrm>
            <a:prstGeom prst="line">
              <a:avLst/>
            </a:prstGeom>
            <a:ln w="6350">
              <a:solidFill>
                <a:srgbClr val="000000"/>
              </a:solidFill>
              <a:round/>
            </a:ln>
          </p:spPr>
          <p:style>
            <a:lnRef idx="0"/>
            <a:fillRef idx="0"/>
            <a:effectRef idx="0"/>
            <a:fontRef idx="minor"/>
          </p:style>
        </p:sp>
        <p:sp>
          <p:nvSpPr>
            <p:cNvPr id="2778" name="Straight Connector 604"/>
            <p:cNvSpPr/>
            <p:nvPr/>
          </p:nvSpPr>
          <p:spPr>
            <a:xfrm flipH="1" flipV="1">
              <a:off x="7350120" y="3830400"/>
              <a:ext cx="1440" cy="60120"/>
            </a:xfrm>
            <a:prstGeom prst="line">
              <a:avLst/>
            </a:prstGeom>
            <a:ln w="6350">
              <a:solidFill>
                <a:srgbClr val="000000"/>
              </a:solidFill>
              <a:round/>
            </a:ln>
          </p:spPr>
          <p:style>
            <a:lnRef idx="0"/>
            <a:fillRef idx="0"/>
            <a:effectRef idx="0"/>
            <a:fontRef idx="minor"/>
          </p:style>
        </p:sp>
      </p:grpSp>
      <p:grpSp>
        <p:nvGrpSpPr>
          <p:cNvPr id="2779" name="Group 347"/>
          <p:cNvGrpSpPr/>
          <p:nvPr/>
        </p:nvGrpSpPr>
        <p:grpSpPr>
          <a:xfrm>
            <a:off x="7827840" y="4226760"/>
            <a:ext cx="530280" cy="213480"/>
            <a:chOff x="7827840" y="4226760"/>
            <a:chExt cx="530280" cy="213480"/>
          </a:xfrm>
        </p:grpSpPr>
        <p:sp>
          <p:nvSpPr>
            <p:cNvPr id="2780" name="Oval 569"/>
            <p:cNvSpPr/>
            <p:nvPr/>
          </p:nvSpPr>
          <p:spPr>
            <a:xfrm flipV="1">
              <a:off x="7829280" y="428472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81" name="Rectangle 570"/>
            <p:cNvSpPr/>
            <p:nvPr/>
          </p:nvSpPr>
          <p:spPr>
            <a:xfrm>
              <a:off x="7827840" y="430704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82" name="Oval 571"/>
            <p:cNvSpPr/>
            <p:nvPr/>
          </p:nvSpPr>
          <p:spPr>
            <a:xfrm flipV="1">
              <a:off x="7827840" y="422676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83" name="Freeform 572"/>
            <p:cNvSpPr/>
            <p:nvPr/>
          </p:nvSpPr>
          <p:spPr>
            <a:xfrm>
              <a:off x="7962840" y="427500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84" name="Freeform 573"/>
            <p:cNvSpPr/>
            <p:nvPr/>
          </p:nvSpPr>
          <p:spPr>
            <a:xfrm>
              <a:off x="7936560" y="425520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85" name="Freeform 574"/>
            <p:cNvSpPr/>
            <p:nvPr/>
          </p:nvSpPr>
          <p:spPr>
            <a:xfrm>
              <a:off x="8140680" y="430164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86" name="Freeform 575"/>
            <p:cNvSpPr/>
            <p:nvPr/>
          </p:nvSpPr>
          <p:spPr>
            <a:xfrm>
              <a:off x="7930800" y="430272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87" name="Straight Connector 576"/>
            <p:cNvSpPr/>
            <p:nvPr/>
          </p:nvSpPr>
          <p:spPr>
            <a:xfrm flipH="1" flipV="1">
              <a:off x="7827840" y="4305960"/>
              <a:ext cx="1440" cy="60480"/>
            </a:xfrm>
            <a:prstGeom prst="line">
              <a:avLst/>
            </a:prstGeom>
            <a:ln w="6350">
              <a:solidFill>
                <a:srgbClr val="000000"/>
              </a:solidFill>
              <a:round/>
            </a:ln>
          </p:spPr>
          <p:style>
            <a:lnRef idx="0"/>
            <a:fillRef idx="0"/>
            <a:effectRef idx="0"/>
            <a:fontRef idx="minor"/>
          </p:style>
        </p:sp>
        <p:sp>
          <p:nvSpPr>
            <p:cNvPr id="2788" name="Straight Connector 577"/>
            <p:cNvSpPr/>
            <p:nvPr/>
          </p:nvSpPr>
          <p:spPr>
            <a:xfrm flipH="1" flipV="1">
              <a:off x="8356680" y="4304880"/>
              <a:ext cx="1440" cy="60480"/>
            </a:xfrm>
            <a:prstGeom prst="line">
              <a:avLst/>
            </a:prstGeom>
            <a:ln w="6350">
              <a:solidFill>
                <a:srgbClr val="000000"/>
              </a:solidFill>
              <a:round/>
            </a:ln>
          </p:spPr>
          <p:style>
            <a:lnRef idx="0"/>
            <a:fillRef idx="0"/>
            <a:effectRef idx="0"/>
            <a:fontRef idx="minor"/>
          </p:style>
        </p:sp>
      </p:grpSp>
      <p:grpSp>
        <p:nvGrpSpPr>
          <p:cNvPr id="2789" name="Group 347"/>
          <p:cNvGrpSpPr/>
          <p:nvPr/>
        </p:nvGrpSpPr>
        <p:grpSpPr>
          <a:xfrm>
            <a:off x="7346880" y="4010760"/>
            <a:ext cx="530280" cy="213480"/>
            <a:chOff x="7346880" y="4010760"/>
            <a:chExt cx="530280" cy="213480"/>
          </a:xfrm>
        </p:grpSpPr>
        <p:sp>
          <p:nvSpPr>
            <p:cNvPr id="2790" name="Oval 560"/>
            <p:cNvSpPr/>
            <p:nvPr/>
          </p:nvSpPr>
          <p:spPr>
            <a:xfrm flipV="1">
              <a:off x="7348320" y="406872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91" name="Rectangle 561"/>
            <p:cNvSpPr/>
            <p:nvPr/>
          </p:nvSpPr>
          <p:spPr>
            <a:xfrm>
              <a:off x="7346880" y="409104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92" name="Oval 562"/>
            <p:cNvSpPr/>
            <p:nvPr/>
          </p:nvSpPr>
          <p:spPr>
            <a:xfrm flipV="1">
              <a:off x="7346880" y="401076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793" name="Freeform 563"/>
            <p:cNvSpPr/>
            <p:nvPr/>
          </p:nvSpPr>
          <p:spPr>
            <a:xfrm>
              <a:off x="7481880" y="405936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94" name="Freeform 564"/>
            <p:cNvSpPr/>
            <p:nvPr/>
          </p:nvSpPr>
          <p:spPr>
            <a:xfrm>
              <a:off x="7455600" y="403956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95" name="Freeform 565"/>
            <p:cNvSpPr/>
            <p:nvPr/>
          </p:nvSpPr>
          <p:spPr>
            <a:xfrm>
              <a:off x="7659720" y="408564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96" name="Freeform 566"/>
            <p:cNvSpPr/>
            <p:nvPr/>
          </p:nvSpPr>
          <p:spPr>
            <a:xfrm>
              <a:off x="7449840" y="408708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797" name="Straight Connector 567"/>
            <p:cNvSpPr/>
            <p:nvPr/>
          </p:nvSpPr>
          <p:spPr>
            <a:xfrm flipH="1" flipV="1">
              <a:off x="7346880" y="4090320"/>
              <a:ext cx="1440" cy="60120"/>
            </a:xfrm>
            <a:prstGeom prst="line">
              <a:avLst/>
            </a:prstGeom>
            <a:ln w="6350">
              <a:solidFill>
                <a:srgbClr val="000000"/>
              </a:solidFill>
              <a:round/>
            </a:ln>
          </p:spPr>
          <p:style>
            <a:lnRef idx="0"/>
            <a:fillRef idx="0"/>
            <a:effectRef idx="0"/>
            <a:fontRef idx="minor"/>
          </p:style>
        </p:sp>
        <p:sp>
          <p:nvSpPr>
            <p:cNvPr id="2798" name="Straight Connector 568"/>
            <p:cNvSpPr/>
            <p:nvPr/>
          </p:nvSpPr>
          <p:spPr>
            <a:xfrm flipH="1" flipV="1">
              <a:off x="7875360" y="4088880"/>
              <a:ext cx="1800" cy="60480"/>
            </a:xfrm>
            <a:prstGeom prst="line">
              <a:avLst/>
            </a:prstGeom>
            <a:ln w="6350">
              <a:solidFill>
                <a:srgbClr val="000000"/>
              </a:solidFill>
              <a:round/>
            </a:ln>
          </p:spPr>
          <p:style>
            <a:lnRef idx="0"/>
            <a:fillRef idx="0"/>
            <a:effectRef idx="0"/>
            <a:fontRef idx="minor"/>
          </p:style>
        </p:sp>
      </p:grpSp>
      <p:grpSp>
        <p:nvGrpSpPr>
          <p:cNvPr id="2799" name="Group 347"/>
          <p:cNvGrpSpPr/>
          <p:nvPr/>
        </p:nvGrpSpPr>
        <p:grpSpPr>
          <a:xfrm>
            <a:off x="7121520" y="4309200"/>
            <a:ext cx="529920" cy="213480"/>
            <a:chOff x="7121520" y="4309200"/>
            <a:chExt cx="529920" cy="213480"/>
          </a:xfrm>
        </p:grpSpPr>
        <p:sp>
          <p:nvSpPr>
            <p:cNvPr id="2800" name="Oval 551"/>
            <p:cNvSpPr/>
            <p:nvPr/>
          </p:nvSpPr>
          <p:spPr>
            <a:xfrm flipV="1">
              <a:off x="7122960" y="436716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01" name="Rectangle 552"/>
            <p:cNvSpPr/>
            <p:nvPr/>
          </p:nvSpPr>
          <p:spPr>
            <a:xfrm>
              <a:off x="7121520" y="438948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02" name="Oval 553"/>
            <p:cNvSpPr/>
            <p:nvPr/>
          </p:nvSpPr>
          <p:spPr>
            <a:xfrm flipV="1">
              <a:off x="7121520" y="430920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03" name="Freeform 554"/>
            <p:cNvSpPr/>
            <p:nvPr/>
          </p:nvSpPr>
          <p:spPr>
            <a:xfrm>
              <a:off x="7256520" y="435780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04" name="Freeform 555"/>
            <p:cNvSpPr/>
            <p:nvPr/>
          </p:nvSpPr>
          <p:spPr>
            <a:xfrm>
              <a:off x="7230240" y="433800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05" name="Freeform 556"/>
            <p:cNvSpPr/>
            <p:nvPr/>
          </p:nvSpPr>
          <p:spPr>
            <a:xfrm>
              <a:off x="7434360" y="438408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06" name="Freeform 557"/>
            <p:cNvSpPr/>
            <p:nvPr/>
          </p:nvSpPr>
          <p:spPr>
            <a:xfrm>
              <a:off x="7224120" y="438552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07" name="Straight Connector 558"/>
            <p:cNvSpPr/>
            <p:nvPr/>
          </p:nvSpPr>
          <p:spPr>
            <a:xfrm flipH="1" flipV="1">
              <a:off x="7121520" y="4388760"/>
              <a:ext cx="1440" cy="60120"/>
            </a:xfrm>
            <a:prstGeom prst="line">
              <a:avLst/>
            </a:prstGeom>
            <a:ln w="6350">
              <a:solidFill>
                <a:srgbClr val="000000"/>
              </a:solidFill>
              <a:round/>
            </a:ln>
          </p:spPr>
          <p:style>
            <a:lnRef idx="0"/>
            <a:fillRef idx="0"/>
            <a:effectRef idx="0"/>
            <a:fontRef idx="minor"/>
          </p:style>
        </p:sp>
        <p:sp>
          <p:nvSpPr>
            <p:cNvPr id="2808" name="Straight Connector 559"/>
            <p:cNvSpPr/>
            <p:nvPr/>
          </p:nvSpPr>
          <p:spPr>
            <a:xfrm flipH="1" flipV="1">
              <a:off x="7650000" y="4387320"/>
              <a:ext cx="1440" cy="60480"/>
            </a:xfrm>
            <a:prstGeom prst="line">
              <a:avLst/>
            </a:prstGeom>
            <a:ln w="6350">
              <a:solidFill>
                <a:srgbClr val="000000"/>
              </a:solidFill>
              <a:round/>
            </a:ln>
          </p:spPr>
          <p:style>
            <a:lnRef idx="0"/>
            <a:fillRef idx="0"/>
            <a:effectRef idx="0"/>
            <a:fontRef idx="minor"/>
          </p:style>
        </p:sp>
      </p:grpSp>
      <p:sp>
        <p:nvSpPr>
          <p:cNvPr id="2809" name="Oval 3"/>
          <p:cNvSpPr/>
          <p:nvPr/>
        </p:nvSpPr>
        <p:spPr>
          <a:xfrm>
            <a:off x="3257640" y="2725560"/>
            <a:ext cx="3474360" cy="1380240"/>
          </a:xfrm>
          <a:prstGeom prst="ellipse">
            <a:avLst/>
          </a:prstGeom>
          <a:solidFill>
            <a:schemeClr val="accent1"/>
          </a:solidFill>
          <a:ln w="9525">
            <a:solidFill>
              <a:srgbClr val="000000"/>
            </a:solidFill>
            <a:round/>
          </a:ln>
        </p:spPr>
        <p:style>
          <a:lnRef idx="0"/>
          <a:fillRef idx="0"/>
          <a:effectRef idx="0"/>
          <a:fontRef idx="minor"/>
        </p:style>
      </p:sp>
      <p:sp>
        <p:nvSpPr>
          <p:cNvPr id="2810" name="Straight Connector 10"/>
          <p:cNvSpPr/>
          <p:nvPr/>
        </p:nvSpPr>
        <p:spPr>
          <a:xfrm>
            <a:off x="4481280" y="2968560"/>
            <a:ext cx="1146240" cy="73080"/>
          </a:xfrm>
          <a:prstGeom prst="line">
            <a:avLst/>
          </a:prstGeom>
          <a:ln w="15875">
            <a:solidFill>
              <a:srgbClr val="000000"/>
            </a:solidFill>
            <a:round/>
          </a:ln>
        </p:spPr>
        <p:style>
          <a:lnRef idx="0"/>
          <a:fillRef idx="0"/>
          <a:effectRef idx="0"/>
          <a:fontRef idx="minor"/>
        </p:style>
      </p:sp>
      <p:sp>
        <p:nvSpPr>
          <p:cNvPr id="2811" name="Straight Connector 297"/>
          <p:cNvSpPr/>
          <p:nvPr/>
        </p:nvSpPr>
        <p:spPr>
          <a:xfrm>
            <a:off x="5074920" y="3268440"/>
            <a:ext cx="130320" cy="84240"/>
          </a:xfrm>
          <a:prstGeom prst="line">
            <a:avLst/>
          </a:prstGeom>
          <a:ln w="15875">
            <a:solidFill>
              <a:srgbClr val="000000"/>
            </a:solidFill>
            <a:round/>
          </a:ln>
        </p:spPr>
        <p:style>
          <a:lnRef idx="0"/>
          <a:fillRef idx="0"/>
          <a:effectRef idx="0"/>
          <a:fontRef idx="minor"/>
        </p:style>
      </p:sp>
      <p:sp>
        <p:nvSpPr>
          <p:cNvPr id="2812" name="Straight Connector 298"/>
          <p:cNvSpPr/>
          <p:nvPr/>
        </p:nvSpPr>
        <p:spPr>
          <a:xfrm flipV="1">
            <a:off x="4859280" y="3473280"/>
            <a:ext cx="263520" cy="46080"/>
          </a:xfrm>
          <a:prstGeom prst="line">
            <a:avLst/>
          </a:prstGeom>
          <a:ln w="15875">
            <a:solidFill>
              <a:srgbClr val="000000"/>
            </a:solidFill>
            <a:round/>
          </a:ln>
        </p:spPr>
        <p:style>
          <a:lnRef idx="0"/>
          <a:fillRef idx="0"/>
          <a:effectRef idx="0"/>
          <a:fontRef idx="minor"/>
        </p:style>
      </p:sp>
      <p:sp>
        <p:nvSpPr>
          <p:cNvPr id="2813" name="Straight Connector 299"/>
          <p:cNvSpPr/>
          <p:nvPr/>
        </p:nvSpPr>
        <p:spPr>
          <a:xfrm flipV="1">
            <a:off x="4538520" y="3296880"/>
            <a:ext cx="209520" cy="109800"/>
          </a:xfrm>
          <a:prstGeom prst="line">
            <a:avLst/>
          </a:prstGeom>
          <a:ln w="15875">
            <a:solidFill>
              <a:srgbClr val="000000"/>
            </a:solidFill>
            <a:round/>
          </a:ln>
        </p:spPr>
        <p:style>
          <a:lnRef idx="0"/>
          <a:fillRef idx="0"/>
          <a:effectRef idx="0"/>
          <a:fontRef idx="minor"/>
        </p:style>
      </p:sp>
      <p:sp>
        <p:nvSpPr>
          <p:cNvPr id="2814" name="Straight Connector 300"/>
          <p:cNvSpPr/>
          <p:nvPr/>
        </p:nvSpPr>
        <p:spPr>
          <a:xfrm flipV="1">
            <a:off x="4200480" y="3597120"/>
            <a:ext cx="222120" cy="98280"/>
          </a:xfrm>
          <a:prstGeom prst="line">
            <a:avLst/>
          </a:prstGeom>
          <a:ln w="15875">
            <a:solidFill>
              <a:srgbClr val="000000"/>
            </a:solidFill>
            <a:round/>
          </a:ln>
        </p:spPr>
        <p:style>
          <a:lnRef idx="0"/>
          <a:fillRef idx="0"/>
          <a:effectRef idx="0"/>
          <a:fontRef idx="minor"/>
        </p:style>
      </p:sp>
      <p:sp>
        <p:nvSpPr>
          <p:cNvPr id="2815" name="Straight Connector 301"/>
          <p:cNvSpPr/>
          <p:nvPr/>
        </p:nvSpPr>
        <p:spPr>
          <a:xfrm flipV="1">
            <a:off x="5092560" y="3522600"/>
            <a:ext cx="272880" cy="253800"/>
          </a:xfrm>
          <a:prstGeom prst="line">
            <a:avLst/>
          </a:prstGeom>
          <a:ln w="15875">
            <a:solidFill>
              <a:srgbClr val="000000"/>
            </a:solidFill>
            <a:round/>
          </a:ln>
        </p:spPr>
        <p:style>
          <a:lnRef idx="0"/>
          <a:fillRef idx="0"/>
          <a:effectRef idx="0"/>
          <a:fontRef idx="minor"/>
        </p:style>
      </p:sp>
      <p:sp>
        <p:nvSpPr>
          <p:cNvPr id="2816" name="Straight Connector 302"/>
          <p:cNvSpPr/>
          <p:nvPr/>
        </p:nvSpPr>
        <p:spPr>
          <a:xfrm flipH="1" flipV="1">
            <a:off x="5624280" y="3508200"/>
            <a:ext cx="387360" cy="125280"/>
          </a:xfrm>
          <a:prstGeom prst="line">
            <a:avLst/>
          </a:prstGeom>
          <a:ln w="15875">
            <a:solidFill>
              <a:srgbClr val="000000"/>
            </a:solidFill>
            <a:round/>
          </a:ln>
        </p:spPr>
        <p:style>
          <a:lnRef idx="0"/>
          <a:fillRef idx="0"/>
          <a:effectRef idx="0"/>
          <a:fontRef idx="minor"/>
        </p:style>
      </p:sp>
      <p:sp>
        <p:nvSpPr>
          <p:cNvPr id="2817" name="Straight Connector 303"/>
          <p:cNvSpPr/>
          <p:nvPr/>
        </p:nvSpPr>
        <p:spPr>
          <a:xfrm flipV="1">
            <a:off x="5609880" y="3159000"/>
            <a:ext cx="308160" cy="198360"/>
          </a:xfrm>
          <a:prstGeom prst="line">
            <a:avLst/>
          </a:prstGeom>
          <a:ln w="15875">
            <a:solidFill>
              <a:srgbClr val="000000"/>
            </a:solidFill>
            <a:round/>
          </a:ln>
        </p:spPr>
        <p:style>
          <a:lnRef idx="0"/>
          <a:fillRef idx="0"/>
          <a:effectRef idx="0"/>
          <a:fontRef idx="minor"/>
        </p:style>
      </p:sp>
      <p:sp>
        <p:nvSpPr>
          <p:cNvPr id="2818" name="Straight Connector 304"/>
          <p:cNvSpPr/>
          <p:nvPr/>
        </p:nvSpPr>
        <p:spPr>
          <a:xfrm flipH="1" flipV="1">
            <a:off x="4483080" y="3028680"/>
            <a:ext cx="245880" cy="87480"/>
          </a:xfrm>
          <a:prstGeom prst="line">
            <a:avLst/>
          </a:prstGeom>
          <a:ln w="15875">
            <a:solidFill>
              <a:srgbClr val="000000"/>
            </a:solidFill>
            <a:round/>
          </a:ln>
        </p:spPr>
        <p:style>
          <a:lnRef idx="0"/>
          <a:fillRef idx="0"/>
          <a:effectRef idx="0"/>
          <a:fontRef idx="minor"/>
        </p:style>
      </p:sp>
      <p:sp>
        <p:nvSpPr>
          <p:cNvPr id="2819" name="TextBox 39958"/>
          <p:cNvSpPr/>
          <p:nvPr/>
        </p:nvSpPr>
        <p:spPr>
          <a:xfrm>
            <a:off x="3422520" y="3070080"/>
            <a:ext cx="9367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A</a:t>
            </a:r>
            <a:endParaRPr b="0" lang="en-US" sz="2400" spc="-1" strike="noStrike">
              <a:latin typeface="Arial"/>
            </a:endParaRPr>
          </a:p>
        </p:txBody>
      </p:sp>
      <p:grpSp>
        <p:nvGrpSpPr>
          <p:cNvPr id="2820" name="Group 347"/>
          <p:cNvGrpSpPr/>
          <p:nvPr/>
        </p:nvGrpSpPr>
        <p:grpSpPr>
          <a:xfrm>
            <a:off x="5884560" y="3561840"/>
            <a:ext cx="573120" cy="219960"/>
            <a:chOff x="5884560" y="3561840"/>
            <a:chExt cx="573120" cy="219960"/>
          </a:xfrm>
        </p:grpSpPr>
        <p:sp>
          <p:nvSpPr>
            <p:cNvPr id="2821" name="Oval 394"/>
            <p:cNvSpPr/>
            <p:nvPr/>
          </p:nvSpPr>
          <p:spPr>
            <a:xfrm flipV="1">
              <a:off x="5886360" y="362124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22" name="Rectangle 395"/>
            <p:cNvSpPr/>
            <p:nvPr/>
          </p:nvSpPr>
          <p:spPr>
            <a:xfrm>
              <a:off x="5884920" y="364500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23" name="Oval 396"/>
            <p:cNvSpPr/>
            <p:nvPr/>
          </p:nvSpPr>
          <p:spPr>
            <a:xfrm flipV="1">
              <a:off x="5884920" y="356148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24" name="Freeform 397"/>
            <p:cNvSpPr/>
            <p:nvPr/>
          </p:nvSpPr>
          <p:spPr>
            <a:xfrm>
              <a:off x="6031080" y="361152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25" name="Freeform 398"/>
            <p:cNvSpPr/>
            <p:nvPr/>
          </p:nvSpPr>
          <p:spPr>
            <a:xfrm>
              <a:off x="6002280" y="359100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26" name="Freeform 399"/>
            <p:cNvSpPr/>
            <p:nvPr/>
          </p:nvSpPr>
          <p:spPr>
            <a:xfrm>
              <a:off x="6222960" y="363852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27" name="Freeform 400"/>
            <p:cNvSpPr/>
            <p:nvPr/>
          </p:nvSpPr>
          <p:spPr>
            <a:xfrm>
              <a:off x="5995800" y="363996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28" name="Straight Connector 401"/>
            <p:cNvSpPr/>
            <p:nvPr/>
          </p:nvSpPr>
          <p:spPr>
            <a:xfrm flipH="1" flipV="1">
              <a:off x="5884560" y="3643200"/>
              <a:ext cx="1800" cy="62280"/>
            </a:xfrm>
            <a:prstGeom prst="line">
              <a:avLst/>
            </a:prstGeom>
            <a:ln w="6350">
              <a:solidFill>
                <a:srgbClr val="000000"/>
              </a:solidFill>
              <a:round/>
            </a:ln>
          </p:spPr>
          <p:style>
            <a:lnRef idx="0"/>
            <a:fillRef idx="0"/>
            <a:effectRef idx="0"/>
            <a:fontRef idx="minor"/>
          </p:style>
        </p:sp>
        <p:sp>
          <p:nvSpPr>
            <p:cNvPr id="2829" name="Straight Connector 402"/>
            <p:cNvSpPr/>
            <p:nvPr/>
          </p:nvSpPr>
          <p:spPr>
            <a:xfrm flipH="1" flipV="1">
              <a:off x="6456240" y="3642120"/>
              <a:ext cx="1440" cy="61920"/>
            </a:xfrm>
            <a:prstGeom prst="line">
              <a:avLst/>
            </a:prstGeom>
            <a:ln w="6350">
              <a:solidFill>
                <a:srgbClr val="000000"/>
              </a:solidFill>
              <a:round/>
            </a:ln>
          </p:spPr>
          <p:style>
            <a:lnRef idx="0"/>
            <a:fillRef idx="0"/>
            <a:effectRef idx="0"/>
            <a:fontRef idx="minor"/>
          </p:style>
        </p:sp>
      </p:grpSp>
      <p:grpSp>
        <p:nvGrpSpPr>
          <p:cNvPr id="2830" name="Group 347"/>
          <p:cNvGrpSpPr/>
          <p:nvPr/>
        </p:nvGrpSpPr>
        <p:grpSpPr>
          <a:xfrm>
            <a:off x="5081400" y="3320640"/>
            <a:ext cx="571680" cy="219960"/>
            <a:chOff x="5081400" y="3320640"/>
            <a:chExt cx="571680" cy="219960"/>
          </a:xfrm>
        </p:grpSpPr>
        <p:sp>
          <p:nvSpPr>
            <p:cNvPr id="2831" name="Oval 385"/>
            <p:cNvSpPr/>
            <p:nvPr/>
          </p:nvSpPr>
          <p:spPr>
            <a:xfrm flipV="1">
              <a:off x="5083200" y="338004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32" name="Rectangle 386"/>
            <p:cNvSpPr/>
            <p:nvPr/>
          </p:nvSpPr>
          <p:spPr>
            <a:xfrm>
              <a:off x="5081760" y="340344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33" name="Oval 387"/>
            <p:cNvSpPr/>
            <p:nvPr/>
          </p:nvSpPr>
          <p:spPr>
            <a:xfrm flipV="1">
              <a:off x="5081760" y="332028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34" name="Freeform 388"/>
            <p:cNvSpPr/>
            <p:nvPr/>
          </p:nvSpPr>
          <p:spPr>
            <a:xfrm>
              <a:off x="5227560" y="337032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35" name="Freeform 389"/>
            <p:cNvSpPr/>
            <p:nvPr/>
          </p:nvSpPr>
          <p:spPr>
            <a:xfrm>
              <a:off x="5198760" y="334980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36" name="Freeform 390"/>
            <p:cNvSpPr/>
            <p:nvPr/>
          </p:nvSpPr>
          <p:spPr>
            <a:xfrm>
              <a:off x="5418720" y="339732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37" name="Freeform 391"/>
            <p:cNvSpPr/>
            <p:nvPr/>
          </p:nvSpPr>
          <p:spPr>
            <a:xfrm>
              <a:off x="5192280" y="339876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38" name="Straight Connector 392"/>
            <p:cNvSpPr/>
            <p:nvPr/>
          </p:nvSpPr>
          <p:spPr>
            <a:xfrm flipH="1" flipV="1">
              <a:off x="5081400" y="3402000"/>
              <a:ext cx="1440" cy="61920"/>
            </a:xfrm>
            <a:prstGeom prst="line">
              <a:avLst/>
            </a:prstGeom>
            <a:ln w="6350">
              <a:solidFill>
                <a:srgbClr val="000000"/>
              </a:solidFill>
              <a:round/>
            </a:ln>
          </p:spPr>
          <p:style>
            <a:lnRef idx="0"/>
            <a:fillRef idx="0"/>
            <a:effectRef idx="0"/>
            <a:fontRef idx="minor"/>
          </p:style>
        </p:sp>
        <p:sp>
          <p:nvSpPr>
            <p:cNvPr id="2839" name="Straight Connector 393"/>
            <p:cNvSpPr/>
            <p:nvPr/>
          </p:nvSpPr>
          <p:spPr>
            <a:xfrm flipH="1" flipV="1">
              <a:off x="5651280" y="3400920"/>
              <a:ext cx="1800" cy="61920"/>
            </a:xfrm>
            <a:prstGeom prst="line">
              <a:avLst/>
            </a:prstGeom>
            <a:ln w="6350">
              <a:solidFill>
                <a:srgbClr val="000000"/>
              </a:solidFill>
              <a:round/>
            </a:ln>
          </p:spPr>
          <p:style>
            <a:lnRef idx="0"/>
            <a:fillRef idx="0"/>
            <a:effectRef idx="0"/>
            <a:fontRef idx="minor"/>
          </p:style>
        </p:sp>
      </p:grpSp>
      <p:grpSp>
        <p:nvGrpSpPr>
          <p:cNvPr id="2840" name="Group 347"/>
          <p:cNvGrpSpPr/>
          <p:nvPr/>
        </p:nvGrpSpPr>
        <p:grpSpPr>
          <a:xfrm>
            <a:off x="4560840" y="3098160"/>
            <a:ext cx="573120" cy="218160"/>
            <a:chOff x="4560840" y="3098160"/>
            <a:chExt cx="573120" cy="218160"/>
          </a:xfrm>
        </p:grpSpPr>
        <p:sp>
          <p:nvSpPr>
            <p:cNvPr id="2841" name="Oval 376"/>
            <p:cNvSpPr/>
            <p:nvPr/>
          </p:nvSpPr>
          <p:spPr>
            <a:xfrm flipV="1">
              <a:off x="4562640" y="3157200"/>
              <a:ext cx="570600" cy="1591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42" name="Rectangle 377"/>
            <p:cNvSpPr/>
            <p:nvPr/>
          </p:nvSpPr>
          <p:spPr>
            <a:xfrm>
              <a:off x="4560840" y="317988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43" name="Oval 378"/>
            <p:cNvSpPr/>
            <p:nvPr/>
          </p:nvSpPr>
          <p:spPr>
            <a:xfrm flipV="1">
              <a:off x="4560840" y="3098160"/>
              <a:ext cx="570600" cy="1591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44" name="Freeform 379"/>
            <p:cNvSpPr/>
            <p:nvPr/>
          </p:nvSpPr>
          <p:spPr>
            <a:xfrm>
              <a:off x="4707000" y="3147840"/>
              <a:ext cx="27864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45" name="Freeform 380"/>
            <p:cNvSpPr/>
            <p:nvPr/>
          </p:nvSpPr>
          <p:spPr>
            <a:xfrm>
              <a:off x="4678560" y="3127320"/>
              <a:ext cx="335880" cy="550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46" name="Freeform 381"/>
            <p:cNvSpPr/>
            <p:nvPr/>
          </p:nvSpPr>
          <p:spPr>
            <a:xfrm>
              <a:off x="4898880" y="3174480"/>
              <a:ext cx="123120" cy="478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47" name="Freeform 382"/>
            <p:cNvSpPr/>
            <p:nvPr/>
          </p:nvSpPr>
          <p:spPr>
            <a:xfrm>
              <a:off x="4672080" y="3175920"/>
              <a:ext cx="121680" cy="478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48" name="Straight Connector 383"/>
            <p:cNvSpPr/>
            <p:nvPr/>
          </p:nvSpPr>
          <p:spPr>
            <a:xfrm flipH="1" flipV="1">
              <a:off x="4560840" y="3179160"/>
              <a:ext cx="1440" cy="61560"/>
            </a:xfrm>
            <a:prstGeom prst="line">
              <a:avLst/>
            </a:prstGeom>
            <a:ln w="6350">
              <a:solidFill>
                <a:srgbClr val="000000"/>
              </a:solidFill>
              <a:round/>
            </a:ln>
          </p:spPr>
          <p:style>
            <a:lnRef idx="0"/>
            <a:fillRef idx="0"/>
            <a:effectRef idx="0"/>
            <a:fontRef idx="minor"/>
          </p:style>
        </p:sp>
        <p:sp>
          <p:nvSpPr>
            <p:cNvPr id="2849" name="Straight Connector 384"/>
            <p:cNvSpPr/>
            <p:nvPr/>
          </p:nvSpPr>
          <p:spPr>
            <a:xfrm flipH="1" flipV="1">
              <a:off x="5132160" y="3178080"/>
              <a:ext cx="1800" cy="61560"/>
            </a:xfrm>
            <a:prstGeom prst="line">
              <a:avLst/>
            </a:prstGeom>
            <a:ln w="6350">
              <a:solidFill>
                <a:srgbClr val="000000"/>
              </a:solidFill>
              <a:round/>
            </a:ln>
          </p:spPr>
          <p:style>
            <a:lnRef idx="0"/>
            <a:fillRef idx="0"/>
            <a:effectRef idx="0"/>
            <a:fontRef idx="minor"/>
          </p:style>
        </p:sp>
      </p:grpSp>
      <p:grpSp>
        <p:nvGrpSpPr>
          <p:cNvPr id="2850" name="Group 347"/>
          <p:cNvGrpSpPr/>
          <p:nvPr/>
        </p:nvGrpSpPr>
        <p:grpSpPr>
          <a:xfrm>
            <a:off x="4317840" y="3404520"/>
            <a:ext cx="573120" cy="218160"/>
            <a:chOff x="4317840" y="3404520"/>
            <a:chExt cx="573120" cy="218160"/>
          </a:xfrm>
        </p:grpSpPr>
        <p:sp>
          <p:nvSpPr>
            <p:cNvPr id="2851" name="Oval 367"/>
            <p:cNvSpPr/>
            <p:nvPr/>
          </p:nvSpPr>
          <p:spPr>
            <a:xfrm flipV="1">
              <a:off x="4319640" y="3463560"/>
              <a:ext cx="570600" cy="1591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52" name="Rectangle 368"/>
            <p:cNvSpPr/>
            <p:nvPr/>
          </p:nvSpPr>
          <p:spPr>
            <a:xfrm>
              <a:off x="4317840" y="348624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53" name="Oval 369"/>
            <p:cNvSpPr/>
            <p:nvPr/>
          </p:nvSpPr>
          <p:spPr>
            <a:xfrm flipV="1">
              <a:off x="4317840" y="3404520"/>
              <a:ext cx="570600" cy="1591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54" name="Freeform 370"/>
            <p:cNvSpPr/>
            <p:nvPr/>
          </p:nvSpPr>
          <p:spPr>
            <a:xfrm>
              <a:off x="4464000" y="3454560"/>
              <a:ext cx="27864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55" name="Freeform 371"/>
            <p:cNvSpPr/>
            <p:nvPr/>
          </p:nvSpPr>
          <p:spPr>
            <a:xfrm>
              <a:off x="4435560" y="3433680"/>
              <a:ext cx="335880" cy="550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56" name="Freeform 372"/>
            <p:cNvSpPr/>
            <p:nvPr/>
          </p:nvSpPr>
          <p:spPr>
            <a:xfrm>
              <a:off x="4655880" y="3480840"/>
              <a:ext cx="123120" cy="478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57" name="Freeform 373"/>
            <p:cNvSpPr/>
            <p:nvPr/>
          </p:nvSpPr>
          <p:spPr>
            <a:xfrm>
              <a:off x="4429080" y="3482280"/>
              <a:ext cx="121680" cy="478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58" name="Straight Connector 374"/>
            <p:cNvSpPr/>
            <p:nvPr/>
          </p:nvSpPr>
          <p:spPr>
            <a:xfrm flipH="1" flipV="1">
              <a:off x="4317840" y="3485520"/>
              <a:ext cx="1440" cy="61560"/>
            </a:xfrm>
            <a:prstGeom prst="line">
              <a:avLst/>
            </a:prstGeom>
            <a:ln w="6350">
              <a:solidFill>
                <a:srgbClr val="000000"/>
              </a:solidFill>
              <a:round/>
            </a:ln>
          </p:spPr>
          <p:style>
            <a:lnRef idx="0"/>
            <a:fillRef idx="0"/>
            <a:effectRef idx="0"/>
            <a:fontRef idx="minor"/>
          </p:style>
        </p:sp>
        <p:sp>
          <p:nvSpPr>
            <p:cNvPr id="2859" name="Straight Connector 375"/>
            <p:cNvSpPr/>
            <p:nvPr/>
          </p:nvSpPr>
          <p:spPr>
            <a:xfrm flipH="1" flipV="1">
              <a:off x="4889160" y="3484440"/>
              <a:ext cx="1800" cy="61560"/>
            </a:xfrm>
            <a:prstGeom prst="line">
              <a:avLst/>
            </a:prstGeom>
            <a:ln w="6350">
              <a:solidFill>
                <a:srgbClr val="000000"/>
              </a:solidFill>
              <a:round/>
            </a:ln>
          </p:spPr>
          <p:style>
            <a:lnRef idx="0"/>
            <a:fillRef idx="0"/>
            <a:effectRef idx="0"/>
            <a:fontRef idx="minor"/>
          </p:style>
        </p:sp>
      </p:grpSp>
      <p:grpSp>
        <p:nvGrpSpPr>
          <p:cNvPr id="2860" name="Group 347"/>
          <p:cNvGrpSpPr/>
          <p:nvPr/>
        </p:nvGrpSpPr>
        <p:grpSpPr>
          <a:xfrm>
            <a:off x="4865400" y="3758760"/>
            <a:ext cx="573120" cy="219960"/>
            <a:chOff x="4865400" y="3758760"/>
            <a:chExt cx="573120" cy="219960"/>
          </a:xfrm>
        </p:grpSpPr>
        <p:sp>
          <p:nvSpPr>
            <p:cNvPr id="2861" name="Oval 358"/>
            <p:cNvSpPr/>
            <p:nvPr/>
          </p:nvSpPr>
          <p:spPr>
            <a:xfrm flipV="1">
              <a:off x="4867200" y="381816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62" name="Rectangle 359"/>
            <p:cNvSpPr/>
            <p:nvPr/>
          </p:nvSpPr>
          <p:spPr>
            <a:xfrm>
              <a:off x="4865760" y="384192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63" name="Oval 360"/>
            <p:cNvSpPr/>
            <p:nvPr/>
          </p:nvSpPr>
          <p:spPr>
            <a:xfrm flipV="1">
              <a:off x="4865760" y="375840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64" name="Freeform 361"/>
            <p:cNvSpPr/>
            <p:nvPr/>
          </p:nvSpPr>
          <p:spPr>
            <a:xfrm>
              <a:off x="5011560" y="380844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65" name="Freeform 362"/>
            <p:cNvSpPr/>
            <p:nvPr/>
          </p:nvSpPr>
          <p:spPr>
            <a:xfrm>
              <a:off x="4983120" y="378792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66" name="Freeform 363"/>
            <p:cNvSpPr/>
            <p:nvPr/>
          </p:nvSpPr>
          <p:spPr>
            <a:xfrm>
              <a:off x="5203800" y="383544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67" name="Freeform 364"/>
            <p:cNvSpPr/>
            <p:nvPr/>
          </p:nvSpPr>
          <p:spPr>
            <a:xfrm>
              <a:off x="4976640" y="383688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68" name="Straight Connector 365"/>
            <p:cNvSpPr/>
            <p:nvPr/>
          </p:nvSpPr>
          <p:spPr>
            <a:xfrm flipH="1" flipV="1">
              <a:off x="4865400" y="3840120"/>
              <a:ext cx="1800" cy="61920"/>
            </a:xfrm>
            <a:prstGeom prst="line">
              <a:avLst/>
            </a:prstGeom>
            <a:ln w="6350">
              <a:solidFill>
                <a:srgbClr val="000000"/>
              </a:solidFill>
              <a:round/>
            </a:ln>
          </p:spPr>
          <p:style>
            <a:lnRef idx="0"/>
            <a:fillRef idx="0"/>
            <a:effectRef idx="0"/>
            <a:fontRef idx="minor"/>
          </p:style>
        </p:sp>
        <p:sp>
          <p:nvSpPr>
            <p:cNvPr id="2869" name="Straight Connector 366"/>
            <p:cNvSpPr/>
            <p:nvPr/>
          </p:nvSpPr>
          <p:spPr>
            <a:xfrm flipH="1" flipV="1">
              <a:off x="5437080" y="3839040"/>
              <a:ext cx="1440" cy="61920"/>
            </a:xfrm>
            <a:prstGeom prst="line">
              <a:avLst/>
            </a:prstGeom>
            <a:ln w="6350">
              <a:solidFill>
                <a:srgbClr val="000000"/>
              </a:solidFill>
              <a:round/>
            </a:ln>
          </p:spPr>
          <p:style>
            <a:lnRef idx="0"/>
            <a:fillRef idx="0"/>
            <a:effectRef idx="0"/>
            <a:fontRef idx="minor"/>
          </p:style>
        </p:sp>
      </p:grpSp>
      <p:grpSp>
        <p:nvGrpSpPr>
          <p:cNvPr id="2870" name="Group 347"/>
          <p:cNvGrpSpPr/>
          <p:nvPr/>
        </p:nvGrpSpPr>
        <p:grpSpPr>
          <a:xfrm>
            <a:off x="3628800" y="3614400"/>
            <a:ext cx="573120" cy="219960"/>
            <a:chOff x="3628800" y="3614400"/>
            <a:chExt cx="573120" cy="219960"/>
          </a:xfrm>
        </p:grpSpPr>
        <p:sp>
          <p:nvSpPr>
            <p:cNvPr id="2871" name="Oval 349"/>
            <p:cNvSpPr/>
            <p:nvPr/>
          </p:nvSpPr>
          <p:spPr>
            <a:xfrm flipV="1">
              <a:off x="3630600" y="367380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72" name="Rectangle 350"/>
            <p:cNvSpPr/>
            <p:nvPr/>
          </p:nvSpPr>
          <p:spPr>
            <a:xfrm>
              <a:off x="3629160" y="369720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73" name="Oval 351"/>
            <p:cNvSpPr/>
            <p:nvPr/>
          </p:nvSpPr>
          <p:spPr>
            <a:xfrm flipV="1">
              <a:off x="3629160" y="361404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874" name="Freeform 352"/>
            <p:cNvSpPr/>
            <p:nvPr/>
          </p:nvSpPr>
          <p:spPr>
            <a:xfrm>
              <a:off x="3774960" y="366408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75" name="Freeform 353"/>
            <p:cNvSpPr/>
            <p:nvPr/>
          </p:nvSpPr>
          <p:spPr>
            <a:xfrm>
              <a:off x="3746520" y="364320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76" name="Freeform 354"/>
            <p:cNvSpPr/>
            <p:nvPr/>
          </p:nvSpPr>
          <p:spPr>
            <a:xfrm>
              <a:off x="3967200" y="369108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77" name="Freeform 355"/>
            <p:cNvSpPr/>
            <p:nvPr/>
          </p:nvSpPr>
          <p:spPr>
            <a:xfrm>
              <a:off x="3740040" y="369216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878" name="Straight Connector 356"/>
            <p:cNvSpPr/>
            <p:nvPr/>
          </p:nvSpPr>
          <p:spPr>
            <a:xfrm flipH="1" flipV="1">
              <a:off x="3628800" y="3695760"/>
              <a:ext cx="1800" cy="61920"/>
            </a:xfrm>
            <a:prstGeom prst="line">
              <a:avLst/>
            </a:prstGeom>
            <a:ln w="6350">
              <a:solidFill>
                <a:srgbClr val="000000"/>
              </a:solidFill>
              <a:round/>
            </a:ln>
          </p:spPr>
          <p:style>
            <a:lnRef idx="0"/>
            <a:fillRef idx="0"/>
            <a:effectRef idx="0"/>
            <a:fontRef idx="minor"/>
          </p:style>
        </p:sp>
        <p:sp>
          <p:nvSpPr>
            <p:cNvPr id="2879" name="Straight Connector 357"/>
            <p:cNvSpPr/>
            <p:nvPr/>
          </p:nvSpPr>
          <p:spPr>
            <a:xfrm flipH="1" flipV="1">
              <a:off x="4200480" y="3694320"/>
              <a:ext cx="1440" cy="62280"/>
            </a:xfrm>
            <a:prstGeom prst="line">
              <a:avLst/>
            </a:prstGeom>
            <a:ln w="6350">
              <a:solidFill>
                <a:srgbClr val="000000"/>
              </a:solidFill>
              <a:round/>
            </a:ln>
          </p:spPr>
          <p:style>
            <a:lnRef idx="0"/>
            <a:fillRef idx="0"/>
            <a:effectRef idx="0"/>
            <a:fontRef idx="minor"/>
          </p:style>
        </p:sp>
      </p:grpSp>
      <p:sp>
        <p:nvSpPr>
          <p:cNvPr id="2880" name="PlaceHolder 1"/>
          <p:cNvSpPr>
            <a:spLocks noGrp="1"/>
          </p:cNvSpPr>
          <p:nvPr>
            <p:ph type="title"/>
          </p:nvPr>
        </p:nvSpPr>
        <p:spPr>
          <a:xfrm>
            <a:off x="1382760" y="493200"/>
            <a:ext cx="8095680" cy="650160"/>
          </a:xfrm>
          <a:prstGeom prst="rect">
            <a:avLst/>
          </a:prstGeom>
          <a:noFill/>
          <a:ln w="0">
            <a:noFill/>
          </a:ln>
        </p:spPr>
        <p:txBody>
          <a:bodyPr lIns="0" rIns="0" tIns="0" bIns="0" anchor="ctr">
            <a:noAutofit/>
          </a:bodyPr>
          <a:p>
            <a:pPr>
              <a:lnSpc>
                <a:spcPct val="90000"/>
              </a:lnSpc>
              <a:buNone/>
            </a:pPr>
            <a:r>
              <a:rPr b="0" lang="en-US" sz="3600" spc="-1" strike="noStrike">
                <a:solidFill>
                  <a:srgbClr val="000000"/>
                </a:solidFill>
                <a:latin typeface="Arial Unicode MS"/>
                <a:ea typeface="Arial Unicode MS"/>
              </a:rPr>
              <a:t>Internet structure: network of networks</a:t>
            </a:r>
            <a:endParaRPr b="0" lang="en-US" sz="3600" spc="-1" strike="noStrike">
              <a:latin typeface="Arial"/>
            </a:endParaRPr>
          </a:p>
        </p:txBody>
      </p:sp>
      <p:grpSp>
        <p:nvGrpSpPr>
          <p:cNvPr id="2881" name="Group 2"/>
          <p:cNvGrpSpPr/>
          <p:nvPr/>
        </p:nvGrpSpPr>
        <p:grpSpPr>
          <a:xfrm>
            <a:off x="3349800" y="2241720"/>
            <a:ext cx="644040" cy="416880"/>
            <a:chOff x="3349800" y="2241720"/>
            <a:chExt cx="644040" cy="416880"/>
          </a:xfrm>
        </p:grpSpPr>
        <p:sp>
          <p:nvSpPr>
            <p:cNvPr id="2882" name="Freeform 84"/>
            <p:cNvSpPr/>
            <p:nvPr/>
          </p:nvSpPr>
          <p:spPr>
            <a:xfrm>
              <a:off x="3349800" y="224172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883" name="TextBox 1"/>
            <p:cNvSpPr/>
            <p:nvPr/>
          </p:nvSpPr>
          <p:spPr>
            <a:xfrm>
              <a:off x="3416760" y="22604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884" name="Group 135"/>
          <p:cNvGrpSpPr/>
          <p:nvPr/>
        </p:nvGrpSpPr>
        <p:grpSpPr>
          <a:xfrm>
            <a:off x="7858080" y="2495520"/>
            <a:ext cx="645120" cy="416880"/>
            <a:chOff x="7858080" y="2495520"/>
            <a:chExt cx="645120" cy="416880"/>
          </a:xfrm>
        </p:grpSpPr>
        <p:sp>
          <p:nvSpPr>
            <p:cNvPr id="2885" name="Freeform 84"/>
            <p:cNvSpPr/>
            <p:nvPr/>
          </p:nvSpPr>
          <p:spPr>
            <a:xfrm>
              <a:off x="7858080" y="249552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886" name="TextBox 137"/>
            <p:cNvSpPr/>
            <p:nvPr/>
          </p:nvSpPr>
          <p:spPr>
            <a:xfrm>
              <a:off x="7926120" y="251460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887" name="Group 138"/>
          <p:cNvGrpSpPr/>
          <p:nvPr/>
        </p:nvGrpSpPr>
        <p:grpSpPr>
          <a:xfrm>
            <a:off x="2765520" y="5353200"/>
            <a:ext cx="644040" cy="416880"/>
            <a:chOff x="2765520" y="5353200"/>
            <a:chExt cx="644040" cy="416880"/>
          </a:xfrm>
        </p:grpSpPr>
        <p:sp>
          <p:nvSpPr>
            <p:cNvPr id="2888" name="Freeform 84"/>
            <p:cNvSpPr/>
            <p:nvPr/>
          </p:nvSpPr>
          <p:spPr>
            <a:xfrm>
              <a:off x="2765520" y="535320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889" name="TextBox 140"/>
            <p:cNvSpPr/>
            <p:nvPr/>
          </p:nvSpPr>
          <p:spPr>
            <a:xfrm>
              <a:off x="2832480" y="53719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890" name="Group 141"/>
          <p:cNvGrpSpPr/>
          <p:nvPr/>
        </p:nvGrpSpPr>
        <p:grpSpPr>
          <a:xfrm>
            <a:off x="2346480" y="4730760"/>
            <a:ext cx="644040" cy="416880"/>
            <a:chOff x="2346480" y="4730760"/>
            <a:chExt cx="644040" cy="416880"/>
          </a:xfrm>
        </p:grpSpPr>
        <p:sp>
          <p:nvSpPr>
            <p:cNvPr id="2891" name="Freeform 84"/>
            <p:cNvSpPr/>
            <p:nvPr/>
          </p:nvSpPr>
          <p:spPr>
            <a:xfrm>
              <a:off x="2346480" y="473076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892" name="TextBox 143"/>
            <p:cNvSpPr/>
            <p:nvPr/>
          </p:nvSpPr>
          <p:spPr>
            <a:xfrm>
              <a:off x="2413440" y="47498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893" name="Group 147"/>
          <p:cNvGrpSpPr/>
          <p:nvPr/>
        </p:nvGrpSpPr>
        <p:grpSpPr>
          <a:xfrm>
            <a:off x="8607600" y="2927520"/>
            <a:ext cx="644760" cy="416880"/>
            <a:chOff x="8607600" y="2927520"/>
            <a:chExt cx="644760" cy="416880"/>
          </a:xfrm>
        </p:grpSpPr>
        <p:sp>
          <p:nvSpPr>
            <p:cNvPr id="2894" name="Freeform 84"/>
            <p:cNvSpPr/>
            <p:nvPr/>
          </p:nvSpPr>
          <p:spPr>
            <a:xfrm>
              <a:off x="8607600" y="292752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895" name="TextBox 149"/>
            <p:cNvSpPr/>
            <p:nvPr/>
          </p:nvSpPr>
          <p:spPr>
            <a:xfrm>
              <a:off x="8675280" y="2946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896" name="Group 150"/>
          <p:cNvGrpSpPr/>
          <p:nvPr/>
        </p:nvGrpSpPr>
        <p:grpSpPr>
          <a:xfrm>
            <a:off x="4950000" y="2000160"/>
            <a:ext cx="644760" cy="416880"/>
            <a:chOff x="4950000" y="2000160"/>
            <a:chExt cx="644760" cy="416880"/>
          </a:xfrm>
        </p:grpSpPr>
        <p:sp>
          <p:nvSpPr>
            <p:cNvPr id="2897" name="Freeform 84"/>
            <p:cNvSpPr/>
            <p:nvPr/>
          </p:nvSpPr>
          <p:spPr>
            <a:xfrm>
              <a:off x="4950000" y="20001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898" name="TextBox 152"/>
            <p:cNvSpPr/>
            <p:nvPr/>
          </p:nvSpPr>
          <p:spPr>
            <a:xfrm>
              <a:off x="5017680" y="2019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899" name="Group 156"/>
          <p:cNvGrpSpPr/>
          <p:nvPr/>
        </p:nvGrpSpPr>
        <p:grpSpPr>
          <a:xfrm>
            <a:off x="5864400" y="1974960"/>
            <a:ext cx="644760" cy="416880"/>
            <a:chOff x="5864400" y="1974960"/>
            <a:chExt cx="644760" cy="416880"/>
          </a:xfrm>
        </p:grpSpPr>
        <p:sp>
          <p:nvSpPr>
            <p:cNvPr id="2900" name="Freeform 84"/>
            <p:cNvSpPr/>
            <p:nvPr/>
          </p:nvSpPr>
          <p:spPr>
            <a:xfrm>
              <a:off x="5864400" y="19749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901" name="TextBox 158"/>
            <p:cNvSpPr/>
            <p:nvPr/>
          </p:nvSpPr>
          <p:spPr>
            <a:xfrm>
              <a:off x="5932080" y="1993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902" name="Group 160"/>
          <p:cNvGrpSpPr/>
          <p:nvPr/>
        </p:nvGrpSpPr>
        <p:grpSpPr>
          <a:xfrm>
            <a:off x="8924760" y="5607000"/>
            <a:ext cx="645120" cy="416880"/>
            <a:chOff x="8924760" y="5607000"/>
            <a:chExt cx="645120" cy="416880"/>
          </a:xfrm>
        </p:grpSpPr>
        <p:sp>
          <p:nvSpPr>
            <p:cNvPr id="2903" name="Freeform 84"/>
            <p:cNvSpPr/>
            <p:nvPr/>
          </p:nvSpPr>
          <p:spPr>
            <a:xfrm>
              <a:off x="8924760" y="56070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904" name="TextBox 162"/>
            <p:cNvSpPr/>
            <p:nvPr/>
          </p:nvSpPr>
          <p:spPr>
            <a:xfrm>
              <a:off x="8992800" y="56260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905" name="Group 163"/>
          <p:cNvGrpSpPr/>
          <p:nvPr/>
        </p:nvGrpSpPr>
        <p:grpSpPr>
          <a:xfrm>
            <a:off x="9763200" y="4959360"/>
            <a:ext cx="645120" cy="416880"/>
            <a:chOff x="9763200" y="4959360"/>
            <a:chExt cx="645120" cy="416880"/>
          </a:xfrm>
        </p:grpSpPr>
        <p:sp>
          <p:nvSpPr>
            <p:cNvPr id="2906" name="Freeform 84"/>
            <p:cNvSpPr/>
            <p:nvPr/>
          </p:nvSpPr>
          <p:spPr>
            <a:xfrm>
              <a:off x="9763200" y="49593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907" name="TextBox 165"/>
            <p:cNvSpPr/>
            <p:nvPr/>
          </p:nvSpPr>
          <p:spPr>
            <a:xfrm>
              <a:off x="9831240" y="49784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908" name="Group 169"/>
          <p:cNvGrpSpPr/>
          <p:nvPr/>
        </p:nvGrpSpPr>
        <p:grpSpPr>
          <a:xfrm>
            <a:off x="6689880" y="5848200"/>
            <a:ext cx="644760" cy="416880"/>
            <a:chOff x="6689880" y="5848200"/>
            <a:chExt cx="644760" cy="416880"/>
          </a:xfrm>
        </p:grpSpPr>
        <p:sp>
          <p:nvSpPr>
            <p:cNvPr id="2909" name="Freeform 84"/>
            <p:cNvSpPr/>
            <p:nvPr/>
          </p:nvSpPr>
          <p:spPr>
            <a:xfrm>
              <a:off x="6689880" y="58482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910" name="TextBox 171"/>
            <p:cNvSpPr/>
            <p:nvPr/>
          </p:nvSpPr>
          <p:spPr>
            <a:xfrm>
              <a:off x="6757560" y="58672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911" name="Group 172"/>
          <p:cNvGrpSpPr/>
          <p:nvPr/>
        </p:nvGrpSpPr>
        <p:grpSpPr>
          <a:xfrm>
            <a:off x="5775480" y="5987880"/>
            <a:ext cx="644760" cy="416880"/>
            <a:chOff x="5775480" y="5987880"/>
            <a:chExt cx="644760" cy="416880"/>
          </a:xfrm>
        </p:grpSpPr>
        <p:sp>
          <p:nvSpPr>
            <p:cNvPr id="2912" name="Freeform 84"/>
            <p:cNvSpPr/>
            <p:nvPr/>
          </p:nvSpPr>
          <p:spPr>
            <a:xfrm>
              <a:off x="5775480" y="598788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913" name="TextBox 174"/>
            <p:cNvSpPr/>
            <p:nvPr/>
          </p:nvSpPr>
          <p:spPr>
            <a:xfrm>
              <a:off x="5843160" y="600696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2914" name="Group 175"/>
          <p:cNvGrpSpPr/>
          <p:nvPr/>
        </p:nvGrpSpPr>
        <p:grpSpPr>
          <a:xfrm>
            <a:off x="4556160" y="5835600"/>
            <a:ext cx="645120" cy="416880"/>
            <a:chOff x="4556160" y="5835600"/>
            <a:chExt cx="645120" cy="416880"/>
          </a:xfrm>
        </p:grpSpPr>
        <p:sp>
          <p:nvSpPr>
            <p:cNvPr id="2915" name="Freeform 84"/>
            <p:cNvSpPr/>
            <p:nvPr/>
          </p:nvSpPr>
          <p:spPr>
            <a:xfrm>
              <a:off x="4556160" y="58356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2916" name="TextBox 177"/>
            <p:cNvSpPr/>
            <p:nvPr/>
          </p:nvSpPr>
          <p:spPr>
            <a:xfrm>
              <a:off x="4624200" y="5854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2917" name="TextBox 4"/>
          <p:cNvSpPr/>
          <p:nvPr/>
        </p:nvSpPr>
        <p:spPr>
          <a:xfrm rot="1053600">
            <a:off x="6968160" y="190008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918" name="TextBox 179"/>
          <p:cNvSpPr/>
          <p:nvPr/>
        </p:nvSpPr>
        <p:spPr>
          <a:xfrm rot="2829000">
            <a:off x="9255960" y="337392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919" name="TextBox 180"/>
          <p:cNvSpPr/>
          <p:nvPr/>
        </p:nvSpPr>
        <p:spPr>
          <a:xfrm rot="9846000">
            <a:off x="7924680" y="589140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920" name="TextBox 181"/>
          <p:cNvSpPr/>
          <p:nvPr/>
        </p:nvSpPr>
        <p:spPr>
          <a:xfrm rot="11651400">
            <a:off x="3555000" y="579564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921" name="TextBox 182"/>
          <p:cNvSpPr/>
          <p:nvPr/>
        </p:nvSpPr>
        <p:spPr>
          <a:xfrm rot="16607400">
            <a:off x="1964160" y="3485520"/>
            <a:ext cx="535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922" name="TextBox 183"/>
          <p:cNvSpPr/>
          <p:nvPr/>
        </p:nvSpPr>
        <p:spPr>
          <a:xfrm rot="20583000">
            <a:off x="4152960" y="184932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2923" name="Straight Connector 12"/>
          <p:cNvSpPr/>
          <p:nvPr/>
        </p:nvSpPr>
        <p:spPr>
          <a:xfrm>
            <a:off x="3906720" y="2609640"/>
            <a:ext cx="237960" cy="262080"/>
          </a:xfrm>
          <a:prstGeom prst="line">
            <a:avLst/>
          </a:prstGeom>
          <a:ln w="9525">
            <a:solidFill>
              <a:srgbClr val="000000"/>
            </a:solidFill>
            <a:round/>
          </a:ln>
        </p:spPr>
        <p:style>
          <a:lnRef idx="0"/>
          <a:fillRef idx="0"/>
          <a:effectRef idx="0"/>
          <a:fontRef idx="minor"/>
        </p:style>
      </p:sp>
      <p:sp>
        <p:nvSpPr>
          <p:cNvPr id="2924" name="Straight Connector 502"/>
          <p:cNvSpPr/>
          <p:nvPr/>
        </p:nvSpPr>
        <p:spPr>
          <a:xfrm>
            <a:off x="5440320" y="2411280"/>
            <a:ext cx="307800" cy="573120"/>
          </a:xfrm>
          <a:prstGeom prst="line">
            <a:avLst/>
          </a:prstGeom>
          <a:ln w="9525">
            <a:solidFill>
              <a:srgbClr val="000000"/>
            </a:solidFill>
            <a:round/>
          </a:ln>
        </p:spPr>
        <p:style>
          <a:lnRef idx="0"/>
          <a:fillRef idx="0"/>
          <a:effectRef idx="0"/>
          <a:fontRef idx="minor"/>
        </p:style>
      </p:sp>
      <p:sp>
        <p:nvSpPr>
          <p:cNvPr id="2925" name="Straight Connector 503"/>
          <p:cNvSpPr/>
          <p:nvPr/>
        </p:nvSpPr>
        <p:spPr>
          <a:xfrm flipH="1">
            <a:off x="5949720" y="2388960"/>
            <a:ext cx="384120" cy="579600"/>
          </a:xfrm>
          <a:prstGeom prst="line">
            <a:avLst/>
          </a:prstGeom>
          <a:ln w="9525">
            <a:solidFill>
              <a:srgbClr val="000000"/>
            </a:solidFill>
            <a:round/>
          </a:ln>
        </p:spPr>
        <p:style>
          <a:lnRef idx="0"/>
          <a:fillRef idx="0"/>
          <a:effectRef idx="0"/>
          <a:fontRef idx="minor"/>
        </p:style>
      </p:sp>
      <p:sp>
        <p:nvSpPr>
          <p:cNvPr id="2926" name="Straight Connector 504"/>
          <p:cNvSpPr/>
          <p:nvPr/>
        </p:nvSpPr>
        <p:spPr>
          <a:xfrm>
            <a:off x="8294400" y="2900160"/>
            <a:ext cx="216000" cy="1046160"/>
          </a:xfrm>
          <a:prstGeom prst="line">
            <a:avLst/>
          </a:prstGeom>
          <a:ln w="9525">
            <a:solidFill>
              <a:srgbClr val="000000"/>
            </a:solidFill>
            <a:round/>
          </a:ln>
        </p:spPr>
        <p:style>
          <a:lnRef idx="0"/>
          <a:fillRef idx="0"/>
          <a:effectRef idx="0"/>
          <a:fontRef idx="minor"/>
        </p:style>
      </p:sp>
      <p:sp>
        <p:nvSpPr>
          <p:cNvPr id="2927" name="Straight Connector 505"/>
          <p:cNvSpPr/>
          <p:nvPr/>
        </p:nvSpPr>
        <p:spPr>
          <a:xfrm flipH="1">
            <a:off x="8661240" y="3251160"/>
            <a:ext cx="241200" cy="691920"/>
          </a:xfrm>
          <a:prstGeom prst="line">
            <a:avLst/>
          </a:prstGeom>
          <a:ln w="9525">
            <a:solidFill>
              <a:srgbClr val="000000"/>
            </a:solidFill>
            <a:round/>
          </a:ln>
        </p:spPr>
        <p:style>
          <a:lnRef idx="0"/>
          <a:fillRef idx="0"/>
          <a:effectRef idx="0"/>
          <a:fontRef idx="minor"/>
        </p:style>
      </p:sp>
      <p:sp>
        <p:nvSpPr>
          <p:cNvPr id="2928" name="Straight Connector 507"/>
          <p:cNvSpPr/>
          <p:nvPr/>
        </p:nvSpPr>
        <p:spPr>
          <a:xfrm flipH="1" flipV="1">
            <a:off x="8978760" y="4573440"/>
            <a:ext cx="797040" cy="614160"/>
          </a:xfrm>
          <a:prstGeom prst="line">
            <a:avLst/>
          </a:prstGeom>
          <a:ln w="9525">
            <a:solidFill>
              <a:srgbClr val="000000"/>
            </a:solidFill>
            <a:round/>
          </a:ln>
        </p:spPr>
        <p:style>
          <a:lnRef idx="0"/>
          <a:fillRef idx="0"/>
          <a:effectRef idx="0"/>
          <a:fontRef idx="minor"/>
        </p:style>
      </p:sp>
      <p:sp>
        <p:nvSpPr>
          <p:cNvPr id="2929" name="Straight Connector 510"/>
          <p:cNvSpPr/>
          <p:nvPr/>
        </p:nvSpPr>
        <p:spPr>
          <a:xfrm flipH="1" flipV="1">
            <a:off x="5630760" y="5045040"/>
            <a:ext cx="371520" cy="973080"/>
          </a:xfrm>
          <a:prstGeom prst="line">
            <a:avLst/>
          </a:prstGeom>
          <a:ln w="9525">
            <a:solidFill>
              <a:srgbClr val="000000"/>
            </a:solidFill>
            <a:round/>
          </a:ln>
        </p:spPr>
        <p:style>
          <a:lnRef idx="0"/>
          <a:fillRef idx="0"/>
          <a:effectRef idx="0"/>
          <a:fontRef idx="minor"/>
        </p:style>
      </p:sp>
      <p:sp>
        <p:nvSpPr>
          <p:cNvPr id="2930" name="Straight Connector 512"/>
          <p:cNvSpPr/>
          <p:nvPr/>
        </p:nvSpPr>
        <p:spPr>
          <a:xfrm flipV="1">
            <a:off x="3314520" y="5160960"/>
            <a:ext cx="401760" cy="209520"/>
          </a:xfrm>
          <a:prstGeom prst="line">
            <a:avLst/>
          </a:prstGeom>
          <a:ln w="9525">
            <a:solidFill>
              <a:srgbClr val="000000"/>
            </a:solidFill>
            <a:round/>
          </a:ln>
        </p:spPr>
        <p:style>
          <a:lnRef idx="0"/>
          <a:fillRef idx="0"/>
          <a:effectRef idx="0"/>
          <a:fontRef idx="minor"/>
        </p:style>
      </p:sp>
      <p:sp>
        <p:nvSpPr>
          <p:cNvPr id="2931" name="Straight Connector 513"/>
          <p:cNvSpPr/>
          <p:nvPr/>
        </p:nvSpPr>
        <p:spPr>
          <a:xfrm>
            <a:off x="2908080" y="5018040"/>
            <a:ext cx="450720" cy="115920"/>
          </a:xfrm>
          <a:prstGeom prst="line">
            <a:avLst/>
          </a:prstGeom>
          <a:ln w="9525">
            <a:solidFill>
              <a:srgbClr val="000000"/>
            </a:solidFill>
            <a:round/>
          </a:ln>
        </p:spPr>
        <p:style>
          <a:lnRef idx="0"/>
          <a:fillRef idx="0"/>
          <a:effectRef idx="0"/>
          <a:fontRef idx="minor"/>
        </p:style>
      </p:sp>
      <p:grpSp>
        <p:nvGrpSpPr>
          <p:cNvPr id="2932" name="Group 347"/>
          <p:cNvGrpSpPr/>
          <p:nvPr/>
        </p:nvGrpSpPr>
        <p:grpSpPr>
          <a:xfrm>
            <a:off x="8342280" y="3867840"/>
            <a:ext cx="529920" cy="213480"/>
            <a:chOff x="8342280" y="3867840"/>
            <a:chExt cx="529920" cy="213480"/>
          </a:xfrm>
        </p:grpSpPr>
        <p:sp>
          <p:nvSpPr>
            <p:cNvPr id="2933" name="Oval 587"/>
            <p:cNvSpPr/>
            <p:nvPr/>
          </p:nvSpPr>
          <p:spPr>
            <a:xfrm flipV="1">
              <a:off x="8343720" y="392580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34" name="Rectangle 588"/>
            <p:cNvSpPr/>
            <p:nvPr/>
          </p:nvSpPr>
          <p:spPr>
            <a:xfrm>
              <a:off x="8342280" y="394812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35" name="Oval 589"/>
            <p:cNvSpPr/>
            <p:nvPr/>
          </p:nvSpPr>
          <p:spPr>
            <a:xfrm flipV="1">
              <a:off x="8342280" y="386784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36" name="Freeform 590"/>
            <p:cNvSpPr/>
            <p:nvPr/>
          </p:nvSpPr>
          <p:spPr>
            <a:xfrm>
              <a:off x="8477280" y="391644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37" name="Freeform 591"/>
            <p:cNvSpPr/>
            <p:nvPr/>
          </p:nvSpPr>
          <p:spPr>
            <a:xfrm>
              <a:off x="8451000" y="389664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38" name="Freeform 592"/>
            <p:cNvSpPr/>
            <p:nvPr/>
          </p:nvSpPr>
          <p:spPr>
            <a:xfrm>
              <a:off x="8655120" y="394272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39" name="Freeform 593"/>
            <p:cNvSpPr/>
            <p:nvPr/>
          </p:nvSpPr>
          <p:spPr>
            <a:xfrm>
              <a:off x="8445240" y="394416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40" name="Straight Connector 594"/>
            <p:cNvSpPr/>
            <p:nvPr/>
          </p:nvSpPr>
          <p:spPr>
            <a:xfrm flipH="1" flipV="1">
              <a:off x="8342280" y="3947400"/>
              <a:ext cx="1440" cy="60120"/>
            </a:xfrm>
            <a:prstGeom prst="line">
              <a:avLst/>
            </a:prstGeom>
            <a:ln w="6350">
              <a:solidFill>
                <a:srgbClr val="000000"/>
              </a:solidFill>
              <a:round/>
            </a:ln>
          </p:spPr>
          <p:style>
            <a:lnRef idx="0"/>
            <a:fillRef idx="0"/>
            <a:effectRef idx="0"/>
            <a:fontRef idx="minor"/>
          </p:style>
        </p:sp>
        <p:sp>
          <p:nvSpPr>
            <p:cNvPr id="2941" name="Straight Connector 595"/>
            <p:cNvSpPr/>
            <p:nvPr/>
          </p:nvSpPr>
          <p:spPr>
            <a:xfrm flipH="1" flipV="1">
              <a:off x="8870760" y="3946320"/>
              <a:ext cx="1440" cy="60120"/>
            </a:xfrm>
            <a:prstGeom prst="line">
              <a:avLst/>
            </a:prstGeom>
            <a:ln w="6350">
              <a:solidFill>
                <a:srgbClr val="000000"/>
              </a:solidFill>
              <a:round/>
            </a:ln>
          </p:spPr>
          <p:style>
            <a:lnRef idx="0"/>
            <a:fillRef idx="0"/>
            <a:effectRef idx="0"/>
            <a:fontRef idx="minor"/>
          </p:style>
        </p:sp>
      </p:grpSp>
      <p:grpSp>
        <p:nvGrpSpPr>
          <p:cNvPr id="2942" name="Group 347"/>
          <p:cNvGrpSpPr/>
          <p:nvPr/>
        </p:nvGrpSpPr>
        <p:grpSpPr>
          <a:xfrm>
            <a:off x="8573760" y="4463280"/>
            <a:ext cx="530280" cy="213480"/>
            <a:chOff x="8573760" y="4463280"/>
            <a:chExt cx="530280" cy="213480"/>
          </a:xfrm>
        </p:grpSpPr>
        <p:sp>
          <p:nvSpPr>
            <p:cNvPr id="2943" name="Oval 578"/>
            <p:cNvSpPr/>
            <p:nvPr/>
          </p:nvSpPr>
          <p:spPr>
            <a:xfrm flipV="1">
              <a:off x="8575560" y="452124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44" name="Rectangle 579"/>
            <p:cNvSpPr/>
            <p:nvPr/>
          </p:nvSpPr>
          <p:spPr>
            <a:xfrm>
              <a:off x="8574120" y="454356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45" name="Oval 580"/>
            <p:cNvSpPr/>
            <p:nvPr/>
          </p:nvSpPr>
          <p:spPr>
            <a:xfrm flipV="1">
              <a:off x="8574120" y="446328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46" name="Freeform 581"/>
            <p:cNvSpPr/>
            <p:nvPr/>
          </p:nvSpPr>
          <p:spPr>
            <a:xfrm>
              <a:off x="8709120" y="45115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47" name="Freeform 582"/>
            <p:cNvSpPr/>
            <p:nvPr/>
          </p:nvSpPr>
          <p:spPr>
            <a:xfrm>
              <a:off x="8682840" y="44917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48" name="Freeform 583"/>
            <p:cNvSpPr/>
            <p:nvPr/>
          </p:nvSpPr>
          <p:spPr>
            <a:xfrm>
              <a:off x="8886960" y="453816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49" name="Freeform 584"/>
            <p:cNvSpPr/>
            <p:nvPr/>
          </p:nvSpPr>
          <p:spPr>
            <a:xfrm>
              <a:off x="8676720" y="453924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50" name="Straight Connector 585"/>
            <p:cNvSpPr/>
            <p:nvPr/>
          </p:nvSpPr>
          <p:spPr>
            <a:xfrm flipH="1" flipV="1">
              <a:off x="8573760" y="4542480"/>
              <a:ext cx="1800" cy="60480"/>
            </a:xfrm>
            <a:prstGeom prst="line">
              <a:avLst/>
            </a:prstGeom>
            <a:ln w="6350">
              <a:solidFill>
                <a:srgbClr val="000000"/>
              </a:solidFill>
              <a:round/>
            </a:ln>
          </p:spPr>
          <p:style>
            <a:lnRef idx="0"/>
            <a:fillRef idx="0"/>
            <a:effectRef idx="0"/>
            <a:fontRef idx="minor"/>
          </p:style>
        </p:sp>
        <p:sp>
          <p:nvSpPr>
            <p:cNvPr id="2951" name="Straight Connector 586"/>
            <p:cNvSpPr/>
            <p:nvPr/>
          </p:nvSpPr>
          <p:spPr>
            <a:xfrm flipH="1" flipV="1">
              <a:off x="9102600" y="4541400"/>
              <a:ext cx="1440" cy="60480"/>
            </a:xfrm>
            <a:prstGeom prst="line">
              <a:avLst/>
            </a:prstGeom>
            <a:ln w="6350">
              <a:solidFill>
                <a:srgbClr val="000000"/>
              </a:solidFill>
              <a:round/>
            </a:ln>
          </p:spPr>
          <p:style>
            <a:lnRef idx="0"/>
            <a:fillRef idx="0"/>
            <a:effectRef idx="0"/>
            <a:fontRef idx="minor"/>
          </p:style>
        </p:sp>
      </p:grpSp>
      <p:grpSp>
        <p:nvGrpSpPr>
          <p:cNvPr id="2952" name="Group 347"/>
          <p:cNvGrpSpPr/>
          <p:nvPr/>
        </p:nvGrpSpPr>
        <p:grpSpPr>
          <a:xfrm>
            <a:off x="6483240" y="4514040"/>
            <a:ext cx="530280" cy="213480"/>
            <a:chOff x="6483240" y="4514040"/>
            <a:chExt cx="530280" cy="213480"/>
          </a:xfrm>
        </p:grpSpPr>
        <p:sp>
          <p:nvSpPr>
            <p:cNvPr id="2953" name="Oval 533"/>
            <p:cNvSpPr/>
            <p:nvPr/>
          </p:nvSpPr>
          <p:spPr>
            <a:xfrm flipV="1">
              <a:off x="6484680" y="457200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54" name="Rectangle 534"/>
            <p:cNvSpPr/>
            <p:nvPr/>
          </p:nvSpPr>
          <p:spPr>
            <a:xfrm>
              <a:off x="6483240" y="459432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55" name="Oval 535"/>
            <p:cNvSpPr/>
            <p:nvPr/>
          </p:nvSpPr>
          <p:spPr>
            <a:xfrm flipV="1">
              <a:off x="6483240" y="451404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56" name="Freeform 536"/>
            <p:cNvSpPr/>
            <p:nvPr/>
          </p:nvSpPr>
          <p:spPr>
            <a:xfrm>
              <a:off x="6618240" y="456264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57" name="Freeform 537"/>
            <p:cNvSpPr/>
            <p:nvPr/>
          </p:nvSpPr>
          <p:spPr>
            <a:xfrm>
              <a:off x="6591960" y="454248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58" name="Freeform 538"/>
            <p:cNvSpPr/>
            <p:nvPr/>
          </p:nvSpPr>
          <p:spPr>
            <a:xfrm>
              <a:off x="6796080" y="458892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59" name="Freeform 539"/>
            <p:cNvSpPr/>
            <p:nvPr/>
          </p:nvSpPr>
          <p:spPr>
            <a:xfrm>
              <a:off x="6586200" y="459000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60" name="Straight Connector 540"/>
            <p:cNvSpPr/>
            <p:nvPr/>
          </p:nvSpPr>
          <p:spPr>
            <a:xfrm flipH="1" flipV="1">
              <a:off x="6483240" y="4593600"/>
              <a:ext cx="1440" cy="60120"/>
            </a:xfrm>
            <a:prstGeom prst="line">
              <a:avLst/>
            </a:prstGeom>
            <a:ln w="6350">
              <a:solidFill>
                <a:srgbClr val="000000"/>
              </a:solidFill>
              <a:round/>
            </a:ln>
          </p:spPr>
          <p:style>
            <a:lnRef idx="0"/>
            <a:fillRef idx="0"/>
            <a:effectRef idx="0"/>
            <a:fontRef idx="minor"/>
          </p:style>
        </p:sp>
        <p:sp>
          <p:nvSpPr>
            <p:cNvPr id="2961" name="Straight Connector 541"/>
            <p:cNvSpPr/>
            <p:nvPr/>
          </p:nvSpPr>
          <p:spPr>
            <a:xfrm flipH="1" flipV="1">
              <a:off x="7012080" y="4592160"/>
              <a:ext cx="1440" cy="60480"/>
            </a:xfrm>
            <a:prstGeom prst="line">
              <a:avLst/>
            </a:prstGeom>
            <a:ln w="6350">
              <a:solidFill>
                <a:srgbClr val="000000"/>
              </a:solidFill>
              <a:round/>
            </a:ln>
          </p:spPr>
          <p:style>
            <a:lnRef idx="0"/>
            <a:fillRef idx="0"/>
            <a:effectRef idx="0"/>
            <a:fontRef idx="minor"/>
          </p:style>
        </p:sp>
      </p:grpSp>
      <p:sp>
        <p:nvSpPr>
          <p:cNvPr id="2962" name="Straight Connector 508"/>
          <p:cNvSpPr/>
          <p:nvPr/>
        </p:nvSpPr>
        <p:spPr>
          <a:xfrm flipH="1" flipV="1">
            <a:off x="8019720" y="4722480"/>
            <a:ext cx="1047960" cy="966960"/>
          </a:xfrm>
          <a:prstGeom prst="line">
            <a:avLst/>
          </a:prstGeom>
          <a:ln w="9525">
            <a:solidFill>
              <a:srgbClr val="000000"/>
            </a:solidFill>
            <a:round/>
          </a:ln>
        </p:spPr>
        <p:style>
          <a:lnRef idx="0"/>
          <a:fillRef idx="0"/>
          <a:effectRef idx="0"/>
          <a:fontRef idx="minor"/>
        </p:style>
      </p:sp>
      <p:grpSp>
        <p:nvGrpSpPr>
          <p:cNvPr id="2963" name="Group 347"/>
          <p:cNvGrpSpPr/>
          <p:nvPr/>
        </p:nvGrpSpPr>
        <p:grpSpPr>
          <a:xfrm>
            <a:off x="3666960" y="4304520"/>
            <a:ext cx="484200" cy="210600"/>
            <a:chOff x="3666960" y="4304520"/>
            <a:chExt cx="484200" cy="210600"/>
          </a:xfrm>
        </p:grpSpPr>
        <p:sp>
          <p:nvSpPr>
            <p:cNvPr id="2964" name="Oval 504"/>
            <p:cNvSpPr/>
            <p:nvPr/>
          </p:nvSpPr>
          <p:spPr>
            <a:xfrm flipV="1">
              <a:off x="3668400" y="43617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65" name="Rectangle 505"/>
            <p:cNvSpPr/>
            <p:nvPr/>
          </p:nvSpPr>
          <p:spPr>
            <a:xfrm>
              <a:off x="3666960" y="43848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66" name="Oval 506"/>
            <p:cNvSpPr/>
            <p:nvPr/>
          </p:nvSpPr>
          <p:spPr>
            <a:xfrm flipV="1">
              <a:off x="3666960" y="43045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67" name="Freeform 507"/>
            <p:cNvSpPr/>
            <p:nvPr/>
          </p:nvSpPr>
          <p:spPr>
            <a:xfrm>
              <a:off x="3790800" y="435132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68" name="Freeform 508"/>
            <p:cNvSpPr/>
            <p:nvPr/>
          </p:nvSpPr>
          <p:spPr>
            <a:xfrm>
              <a:off x="3766320" y="43326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69" name="Freeform 509"/>
            <p:cNvSpPr/>
            <p:nvPr/>
          </p:nvSpPr>
          <p:spPr>
            <a:xfrm>
              <a:off x="3952800" y="43783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70" name="Freeform 510"/>
            <p:cNvSpPr/>
            <p:nvPr/>
          </p:nvSpPr>
          <p:spPr>
            <a:xfrm>
              <a:off x="3760920" y="43794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71" name="Straight Connector 511"/>
            <p:cNvSpPr/>
            <p:nvPr/>
          </p:nvSpPr>
          <p:spPr>
            <a:xfrm flipH="1" flipV="1">
              <a:off x="3666960" y="4382640"/>
              <a:ext cx="1440" cy="59400"/>
            </a:xfrm>
            <a:prstGeom prst="line">
              <a:avLst/>
            </a:prstGeom>
            <a:ln w="6350">
              <a:solidFill>
                <a:srgbClr val="000000"/>
              </a:solidFill>
              <a:round/>
            </a:ln>
          </p:spPr>
          <p:style>
            <a:lnRef idx="0"/>
            <a:fillRef idx="0"/>
            <a:effectRef idx="0"/>
            <a:fontRef idx="minor"/>
          </p:style>
        </p:sp>
        <p:sp>
          <p:nvSpPr>
            <p:cNvPr id="2972" name="Straight Connector 512"/>
            <p:cNvSpPr/>
            <p:nvPr/>
          </p:nvSpPr>
          <p:spPr>
            <a:xfrm flipH="1" flipV="1">
              <a:off x="4149720" y="4381560"/>
              <a:ext cx="1440" cy="59400"/>
            </a:xfrm>
            <a:prstGeom prst="line">
              <a:avLst/>
            </a:prstGeom>
            <a:ln w="6350">
              <a:solidFill>
                <a:srgbClr val="000000"/>
              </a:solidFill>
              <a:round/>
            </a:ln>
          </p:spPr>
          <p:style>
            <a:lnRef idx="0"/>
            <a:fillRef idx="0"/>
            <a:effectRef idx="0"/>
            <a:fontRef idx="minor"/>
          </p:style>
        </p:sp>
      </p:grpSp>
      <p:grpSp>
        <p:nvGrpSpPr>
          <p:cNvPr id="2973" name="Group 347"/>
          <p:cNvGrpSpPr/>
          <p:nvPr/>
        </p:nvGrpSpPr>
        <p:grpSpPr>
          <a:xfrm>
            <a:off x="5268600" y="5006160"/>
            <a:ext cx="484200" cy="210600"/>
            <a:chOff x="5268600" y="5006160"/>
            <a:chExt cx="484200" cy="210600"/>
          </a:xfrm>
        </p:grpSpPr>
        <p:sp>
          <p:nvSpPr>
            <p:cNvPr id="2974" name="Oval 486"/>
            <p:cNvSpPr/>
            <p:nvPr/>
          </p:nvSpPr>
          <p:spPr>
            <a:xfrm flipV="1">
              <a:off x="5270400" y="506340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75" name="Rectangle 487"/>
            <p:cNvSpPr/>
            <p:nvPr/>
          </p:nvSpPr>
          <p:spPr>
            <a:xfrm>
              <a:off x="5268960" y="508644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76" name="Oval 488"/>
            <p:cNvSpPr/>
            <p:nvPr/>
          </p:nvSpPr>
          <p:spPr>
            <a:xfrm flipV="1">
              <a:off x="5268960" y="500616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77" name="Freeform 489"/>
            <p:cNvSpPr/>
            <p:nvPr/>
          </p:nvSpPr>
          <p:spPr>
            <a:xfrm>
              <a:off x="5392800" y="505296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78" name="Freeform 490"/>
            <p:cNvSpPr/>
            <p:nvPr/>
          </p:nvSpPr>
          <p:spPr>
            <a:xfrm>
              <a:off x="5368320" y="503424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79" name="Freeform 491"/>
            <p:cNvSpPr/>
            <p:nvPr/>
          </p:nvSpPr>
          <p:spPr>
            <a:xfrm>
              <a:off x="5554440" y="507996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80" name="Freeform 492"/>
            <p:cNvSpPr/>
            <p:nvPr/>
          </p:nvSpPr>
          <p:spPr>
            <a:xfrm>
              <a:off x="5362920" y="508104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81" name="Straight Connector 493"/>
            <p:cNvSpPr/>
            <p:nvPr/>
          </p:nvSpPr>
          <p:spPr>
            <a:xfrm flipH="1" flipV="1">
              <a:off x="5268600" y="5084280"/>
              <a:ext cx="1440" cy="59400"/>
            </a:xfrm>
            <a:prstGeom prst="line">
              <a:avLst/>
            </a:prstGeom>
            <a:ln w="6350">
              <a:solidFill>
                <a:srgbClr val="000000"/>
              </a:solidFill>
              <a:round/>
            </a:ln>
          </p:spPr>
          <p:style>
            <a:lnRef idx="0"/>
            <a:fillRef idx="0"/>
            <a:effectRef idx="0"/>
            <a:fontRef idx="minor"/>
          </p:style>
        </p:sp>
        <p:sp>
          <p:nvSpPr>
            <p:cNvPr id="2982" name="Straight Connector 494"/>
            <p:cNvSpPr/>
            <p:nvPr/>
          </p:nvSpPr>
          <p:spPr>
            <a:xfrm flipH="1" flipV="1">
              <a:off x="5751720" y="5083200"/>
              <a:ext cx="1080" cy="59400"/>
            </a:xfrm>
            <a:prstGeom prst="line">
              <a:avLst/>
            </a:prstGeom>
            <a:ln w="6350">
              <a:solidFill>
                <a:srgbClr val="000000"/>
              </a:solidFill>
              <a:round/>
            </a:ln>
          </p:spPr>
          <p:style>
            <a:lnRef idx="0"/>
            <a:fillRef idx="0"/>
            <a:effectRef idx="0"/>
            <a:fontRef idx="minor"/>
          </p:style>
        </p:sp>
      </p:grpSp>
      <p:grpSp>
        <p:nvGrpSpPr>
          <p:cNvPr id="2983" name="Group 439"/>
          <p:cNvGrpSpPr/>
          <p:nvPr/>
        </p:nvGrpSpPr>
        <p:grpSpPr>
          <a:xfrm>
            <a:off x="4404960" y="5193720"/>
            <a:ext cx="484200" cy="210240"/>
            <a:chOff x="4404960" y="5193720"/>
            <a:chExt cx="484200" cy="210240"/>
          </a:xfrm>
        </p:grpSpPr>
        <p:sp>
          <p:nvSpPr>
            <p:cNvPr id="2984" name="Oval 450"/>
            <p:cNvSpPr/>
            <p:nvPr/>
          </p:nvSpPr>
          <p:spPr>
            <a:xfrm flipV="1">
              <a:off x="4406760" y="525060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85" name="Rectangle 451"/>
            <p:cNvSpPr/>
            <p:nvPr/>
          </p:nvSpPr>
          <p:spPr>
            <a:xfrm>
              <a:off x="4405320" y="527364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86" name="Oval 452"/>
            <p:cNvSpPr/>
            <p:nvPr/>
          </p:nvSpPr>
          <p:spPr>
            <a:xfrm flipV="1">
              <a:off x="4405320" y="51937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87" name="Freeform 453"/>
            <p:cNvSpPr/>
            <p:nvPr/>
          </p:nvSpPr>
          <p:spPr>
            <a:xfrm>
              <a:off x="4529160" y="524016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88" name="Freeform 454"/>
            <p:cNvSpPr/>
            <p:nvPr/>
          </p:nvSpPr>
          <p:spPr>
            <a:xfrm>
              <a:off x="4504680" y="52218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89" name="Freeform 455"/>
            <p:cNvSpPr/>
            <p:nvPr/>
          </p:nvSpPr>
          <p:spPr>
            <a:xfrm>
              <a:off x="4690800" y="52675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90" name="Freeform 456"/>
            <p:cNvSpPr/>
            <p:nvPr/>
          </p:nvSpPr>
          <p:spPr>
            <a:xfrm>
              <a:off x="4499280" y="52686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91" name="Straight Connector 457"/>
            <p:cNvSpPr/>
            <p:nvPr/>
          </p:nvSpPr>
          <p:spPr>
            <a:xfrm flipH="1" flipV="1">
              <a:off x="4404960" y="5271840"/>
              <a:ext cx="1440" cy="59400"/>
            </a:xfrm>
            <a:prstGeom prst="line">
              <a:avLst/>
            </a:prstGeom>
            <a:ln w="6350">
              <a:solidFill>
                <a:srgbClr val="000000"/>
              </a:solidFill>
              <a:round/>
            </a:ln>
          </p:spPr>
          <p:style>
            <a:lnRef idx="0"/>
            <a:fillRef idx="0"/>
            <a:effectRef idx="0"/>
            <a:fontRef idx="minor"/>
          </p:style>
        </p:sp>
        <p:sp>
          <p:nvSpPr>
            <p:cNvPr id="2992" name="Straight Connector 458"/>
            <p:cNvSpPr/>
            <p:nvPr/>
          </p:nvSpPr>
          <p:spPr>
            <a:xfrm flipH="1" flipV="1">
              <a:off x="4888080" y="5270760"/>
              <a:ext cx="1080" cy="59040"/>
            </a:xfrm>
            <a:prstGeom prst="line">
              <a:avLst/>
            </a:prstGeom>
            <a:ln w="6350">
              <a:solidFill>
                <a:srgbClr val="000000"/>
              </a:solidFill>
              <a:round/>
            </a:ln>
          </p:spPr>
          <p:style>
            <a:lnRef idx="0"/>
            <a:fillRef idx="0"/>
            <a:effectRef idx="0"/>
            <a:fontRef idx="minor"/>
          </p:style>
        </p:sp>
      </p:grpSp>
      <p:grpSp>
        <p:nvGrpSpPr>
          <p:cNvPr id="2993" name="Group 347"/>
          <p:cNvGrpSpPr/>
          <p:nvPr/>
        </p:nvGrpSpPr>
        <p:grpSpPr>
          <a:xfrm>
            <a:off x="3358800" y="5055480"/>
            <a:ext cx="484200" cy="210240"/>
            <a:chOff x="3358800" y="5055480"/>
            <a:chExt cx="484200" cy="210240"/>
          </a:xfrm>
        </p:grpSpPr>
        <p:sp>
          <p:nvSpPr>
            <p:cNvPr id="2994" name="Oval 441"/>
            <p:cNvSpPr/>
            <p:nvPr/>
          </p:nvSpPr>
          <p:spPr>
            <a:xfrm flipV="1">
              <a:off x="3360600" y="51123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95" name="Rectangle 442"/>
            <p:cNvSpPr/>
            <p:nvPr/>
          </p:nvSpPr>
          <p:spPr>
            <a:xfrm>
              <a:off x="3359160" y="51354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96" name="Oval 443"/>
            <p:cNvSpPr/>
            <p:nvPr/>
          </p:nvSpPr>
          <p:spPr>
            <a:xfrm flipV="1">
              <a:off x="3359160" y="50554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2997" name="Freeform 444"/>
            <p:cNvSpPr/>
            <p:nvPr/>
          </p:nvSpPr>
          <p:spPr>
            <a:xfrm>
              <a:off x="3483000" y="51022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98" name="Freeform 445"/>
            <p:cNvSpPr/>
            <p:nvPr/>
          </p:nvSpPr>
          <p:spPr>
            <a:xfrm>
              <a:off x="3458520" y="50835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2999" name="Freeform 446"/>
            <p:cNvSpPr/>
            <p:nvPr/>
          </p:nvSpPr>
          <p:spPr>
            <a:xfrm>
              <a:off x="3644640" y="51292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00" name="Freeform 447"/>
            <p:cNvSpPr/>
            <p:nvPr/>
          </p:nvSpPr>
          <p:spPr>
            <a:xfrm>
              <a:off x="3453120" y="51303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01" name="Straight Connector 448"/>
            <p:cNvSpPr/>
            <p:nvPr/>
          </p:nvSpPr>
          <p:spPr>
            <a:xfrm flipH="1" flipV="1">
              <a:off x="3358800" y="5133600"/>
              <a:ext cx="1440" cy="59400"/>
            </a:xfrm>
            <a:prstGeom prst="line">
              <a:avLst/>
            </a:prstGeom>
            <a:ln w="6350">
              <a:solidFill>
                <a:srgbClr val="000000"/>
              </a:solidFill>
              <a:round/>
            </a:ln>
          </p:spPr>
          <p:style>
            <a:lnRef idx="0"/>
            <a:fillRef idx="0"/>
            <a:effectRef idx="0"/>
            <a:fontRef idx="minor"/>
          </p:style>
        </p:sp>
        <p:sp>
          <p:nvSpPr>
            <p:cNvPr id="3002" name="Straight Connector 449"/>
            <p:cNvSpPr/>
            <p:nvPr/>
          </p:nvSpPr>
          <p:spPr>
            <a:xfrm flipH="1" flipV="1">
              <a:off x="3841920" y="5132520"/>
              <a:ext cx="1080" cy="59400"/>
            </a:xfrm>
            <a:prstGeom prst="line">
              <a:avLst/>
            </a:prstGeom>
            <a:ln w="6350">
              <a:solidFill>
                <a:srgbClr val="000000"/>
              </a:solidFill>
              <a:round/>
            </a:ln>
          </p:spPr>
          <p:style>
            <a:lnRef idx="0"/>
            <a:fillRef idx="0"/>
            <a:effectRef idx="0"/>
            <a:fontRef idx="minor"/>
          </p:style>
        </p:sp>
      </p:grpSp>
      <p:grpSp>
        <p:nvGrpSpPr>
          <p:cNvPr id="3003" name="Group 347"/>
          <p:cNvGrpSpPr/>
          <p:nvPr/>
        </p:nvGrpSpPr>
        <p:grpSpPr>
          <a:xfrm>
            <a:off x="3993840" y="2831760"/>
            <a:ext cx="571680" cy="219960"/>
            <a:chOff x="3993840" y="2831760"/>
            <a:chExt cx="571680" cy="219960"/>
          </a:xfrm>
        </p:grpSpPr>
        <p:sp>
          <p:nvSpPr>
            <p:cNvPr id="3004" name="Oval 412"/>
            <p:cNvSpPr/>
            <p:nvPr/>
          </p:nvSpPr>
          <p:spPr>
            <a:xfrm flipV="1">
              <a:off x="3995640" y="289116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005" name="Rectangle 413"/>
            <p:cNvSpPr/>
            <p:nvPr/>
          </p:nvSpPr>
          <p:spPr>
            <a:xfrm>
              <a:off x="3994200" y="291456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06" name="Oval 414"/>
            <p:cNvSpPr/>
            <p:nvPr/>
          </p:nvSpPr>
          <p:spPr>
            <a:xfrm flipV="1">
              <a:off x="3994200" y="283140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007" name="Freeform 415"/>
            <p:cNvSpPr/>
            <p:nvPr/>
          </p:nvSpPr>
          <p:spPr>
            <a:xfrm>
              <a:off x="4140360" y="288144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08" name="Freeform 416"/>
            <p:cNvSpPr/>
            <p:nvPr/>
          </p:nvSpPr>
          <p:spPr>
            <a:xfrm>
              <a:off x="4111200" y="286056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09" name="Freeform 417"/>
            <p:cNvSpPr/>
            <p:nvPr/>
          </p:nvSpPr>
          <p:spPr>
            <a:xfrm>
              <a:off x="4331160" y="290844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10" name="Freeform 418"/>
            <p:cNvSpPr/>
            <p:nvPr/>
          </p:nvSpPr>
          <p:spPr>
            <a:xfrm>
              <a:off x="4105080" y="290952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11" name="Straight Connector 419"/>
            <p:cNvSpPr/>
            <p:nvPr/>
          </p:nvSpPr>
          <p:spPr>
            <a:xfrm flipH="1" flipV="1">
              <a:off x="3993840" y="2913120"/>
              <a:ext cx="1800" cy="61920"/>
            </a:xfrm>
            <a:prstGeom prst="line">
              <a:avLst/>
            </a:prstGeom>
            <a:ln w="6350">
              <a:solidFill>
                <a:srgbClr val="000000"/>
              </a:solidFill>
              <a:round/>
            </a:ln>
          </p:spPr>
          <p:style>
            <a:lnRef idx="0"/>
            <a:fillRef idx="0"/>
            <a:effectRef idx="0"/>
            <a:fontRef idx="minor"/>
          </p:style>
        </p:sp>
        <p:sp>
          <p:nvSpPr>
            <p:cNvPr id="3012" name="Straight Connector 420"/>
            <p:cNvSpPr/>
            <p:nvPr/>
          </p:nvSpPr>
          <p:spPr>
            <a:xfrm flipH="1" flipV="1">
              <a:off x="4563720" y="2911680"/>
              <a:ext cx="1800" cy="62280"/>
            </a:xfrm>
            <a:prstGeom prst="line">
              <a:avLst/>
            </a:prstGeom>
            <a:ln w="6350">
              <a:solidFill>
                <a:srgbClr val="000000"/>
              </a:solidFill>
              <a:round/>
            </a:ln>
          </p:spPr>
          <p:style>
            <a:lnRef idx="0"/>
            <a:fillRef idx="0"/>
            <a:effectRef idx="0"/>
            <a:fontRef idx="minor"/>
          </p:style>
        </p:sp>
      </p:grpSp>
      <p:grpSp>
        <p:nvGrpSpPr>
          <p:cNvPr id="3013" name="Group 347"/>
          <p:cNvGrpSpPr/>
          <p:nvPr/>
        </p:nvGrpSpPr>
        <p:grpSpPr>
          <a:xfrm>
            <a:off x="5635440" y="2950920"/>
            <a:ext cx="571680" cy="219600"/>
            <a:chOff x="5635440" y="2950920"/>
            <a:chExt cx="571680" cy="219600"/>
          </a:xfrm>
        </p:grpSpPr>
        <p:sp>
          <p:nvSpPr>
            <p:cNvPr id="3014" name="Oval 403"/>
            <p:cNvSpPr/>
            <p:nvPr/>
          </p:nvSpPr>
          <p:spPr>
            <a:xfrm flipV="1">
              <a:off x="5637240" y="300996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015" name="Rectangle 404"/>
            <p:cNvSpPr/>
            <p:nvPr/>
          </p:nvSpPr>
          <p:spPr>
            <a:xfrm>
              <a:off x="5635800" y="303372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16" name="Oval 405"/>
            <p:cNvSpPr/>
            <p:nvPr/>
          </p:nvSpPr>
          <p:spPr>
            <a:xfrm flipV="1">
              <a:off x="5635800" y="295056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017" name="Freeform 406"/>
            <p:cNvSpPr/>
            <p:nvPr/>
          </p:nvSpPr>
          <p:spPr>
            <a:xfrm>
              <a:off x="5781600" y="300024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18" name="Freeform 407"/>
            <p:cNvSpPr/>
            <p:nvPr/>
          </p:nvSpPr>
          <p:spPr>
            <a:xfrm>
              <a:off x="5752800" y="297972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19" name="Freeform 408"/>
            <p:cNvSpPr/>
            <p:nvPr/>
          </p:nvSpPr>
          <p:spPr>
            <a:xfrm>
              <a:off x="5972760" y="302760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20" name="Freeform 409"/>
            <p:cNvSpPr/>
            <p:nvPr/>
          </p:nvSpPr>
          <p:spPr>
            <a:xfrm>
              <a:off x="5746320" y="302868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21" name="Straight Connector 410"/>
            <p:cNvSpPr/>
            <p:nvPr/>
          </p:nvSpPr>
          <p:spPr>
            <a:xfrm flipH="1" flipV="1">
              <a:off x="5635440" y="3031920"/>
              <a:ext cx="1440" cy="62280"/>
            </a:xfrm>
            <a:prstGeom prst="line">
              <a:avLst/>
            </a:prstGeom>
            <a:ln w="6350">
              <a:solidFill>
                <a:srgbClr val="000000"/>
              </a:solidFill>
              <a:round/>
            </a:ln>
          </p:spPr>
          <p:style>
            <a:lnRef idx="0"/>
            <a:fillRef idx="0"/>
            <a:effectRef idx="0"/>
            <a:fontRef idx="minor"/>
          </p:style>
        </p:sp>
        <p:sp>
          <p:nvSpPr>
            <p:cNvPr id="3022" name="Straight Connector 411"/>
            <p:cNvSpPr/>
            <p:nvPr/>
          </p:nvSpPr>
          <p:spPr>
            <a:xfrm flipH="1" flipV="1">
              <a:off x="6205320" y="3030840"/>
              <a:ext cx="1800" cy="61920"/>
            </a:xfrm>
            <a:prstGeom prst="line">
              <a:avLst/>
            </a:prstGeom>
            <a:ln w="6350">
              <a:solidFill>
                <a:srgbClr val="000000"/>
              </a:solidFill>
              <a:round/>
            </a:ln>
          </p:spPr>
          <p:style>
            <a:lnRef idx="0"/>
            <a:fillRef idx="0"/>
            <a:effectRef idx="0"/>
            <a:fontRef idx="minor"/>
          </p:style>
        </p:sp>
      </p:grpSp>
      <p:grpSp>
        <p:nvGrpSpPr>
          <p:cNvPr id="3023" name="Group 531"/>
          <p:cNvGrpSpPr/>
          <p:nvPr/>
        </p:nvGrpSpPr>
        <p:grpSpPr>
          <a:xfrm>
            <a:off x="7627680" y="4653720"/>
            <a:ext cx="530280" cy="213480"/>
            <a:chOff x="7627680" y="4653720"/>
            <a:chExt cx="530280" cy="213480"/>
          </a:xfrm>
        </p:grpSpPr>
        <p:sp>
          <p:nvSpPr>
            <p:cNvPr id="3024" name="Oval 542"/>
            <p:cNvSpPr/>
            <p:nvPr/>
          </p:nvSpPr>
          <p:spPr>
            <a:xfrm flipV="1">
              <a:off x="7629480" y="471168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025" name="Rectangle 543"/>
            <p:cNvSpPr/>
            <p:nvPr/>
          </p:nvSpPr>
          <p:spPr>
            <a:xfrm>
              <a:off x="7628040" y="473400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26" name="Oval 544"/>
            <p:cNvSpPr/>
            <p:nvPr/>
          </p:nvSpPr>
          <p:spPr>
            <a:xfrm flipV="1">
              <a:off x="7628040" y="465372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027" name="Freeform 545"/>
            <p:cNvSpPr/>
            <p:nvPr/>
          </p:nvSpPr>
          <p:spPr>
            <a:xfrm>
              <a:off x="7763040" y="47023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28" name="Freeform 546"/>
            <p:cNvSpPr/>
            <p:nvPr/>
          </p:nvSpPr>
          <p:spPr>
            <a:xfrm>
              <a:off x="7736760" y="46825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29" name="Freeform 547"/>
            <p:cNvSpPr/>
            <p:nvPr/>
          </p:nvSpPr>
          <p:spPr>
            <a:xfrm>
              <a:off x="7940880" y="472860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30" name="Freeform 548"/>
            <p:cNvSpPr/>
            <p:nvPr/>
          </p:nvSpPr>
          <p:spPr>
            <a:xfrm>
              <a:off x="7730640" y="472968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31" name="Straight Connector 549"/>
            <p:cNvSpPr/>
            <p:nvPr/>
          </p:nvSpPr>
          <p:spPr>
            <a:xfrm flipH="1" flipV="1">
              <a:off x="7627680" y="4733280"/>
              <a:ext cx="1440" cy="60120"/>
            </a:xfrm>
            <a:prstGeom prst="line">
              <a:avLst/>
            </a:prstGeom>
            <a:ln w="6350">
              <a:solidFill>
                <a:srgbClr val="000000"/>
              </a:solidFill>
              <a:round/>
            </a:ln>
          </p:spPr>
          <p:style>
            <a:lnRef idx="0"/>
            <a:fillRef idx="0"/>
            <a:effectRef idx="0"/>
            <a:fontRef idx="minor"/>
          </p:style>
        </p:sp>
        <p:sp>
          <p:nvSpPr>
            <p:cNvPr id="3032" name="Straight Connector 550"/>
            <p:cNvSpPr/>
            <p:nvPr/>
          </p:nvSpPr>
          <p:spPr>
            <a:xfrm flipH="1" flipV="1">
              <a:off x="8156520" y="4731840"/>
              <a:ext cx="1440" cy="60480"/>
            </a:xfrm>
            <a:prstGeom prst="line">
              <a:avLst/>
            </a:prstGeom>
            <a:ln w="6350">
              <a:solidFill>
                <a:srgbClr val="000000"/>
              </a:solidFill>
              <a:round/>
            </a:ln>
          </p:spPr>
          <p:style>
            <a:lnRef idx="0"/>
            <a:fillRef idx="0"/>
            <a:effectRef idx="0"/>
            <a:fontRef idx="minor"/>
          </p:style>
        </p:sp>
      </p:grpSp>
      <p:sp>
        <p:nvSpPr>
          <p:cNvPr id="3033" name="Straight Connector 506"/>
          <p:cNvSpPr/>
          <p:nvPr/>
        </p:nvSpPr>
        <p:spPr>
          <a:xfrm flipH="1">
            <a:off x="9090000" y="4311360"/>
            <a:ext cx="541080" cy="249480"/>
          </a:xfrm>
          <a:prstGeom prst="line">
            <a:avLst/>
          </a:prstGeom>
          <a:ln w="9525">
            <a:solidFill>
              <a:srgbClr val="000000"/>
            </a:solidFill>
            <a:round/>
          </a:ln>
        </p:spPr>
        <p:style>
          <a:lnRef idx="0"/>
          <a:fillRef idx="0"/>
          <a:effectRef idx="0"/>
          <a:fontRef idx="minor"/>
        </p:style>
      </p:sp>
      <p:grpSp>
        <p:nvGrpSpPr>
          <p:cNvPr id="3034" name="Group 166"/>
          <p:cNvGrpSpPr/>
          <p:nvPr/>
        </p:nvGrpSpPr>
        <p:grpSpPr>
          <a:xfrm>
            <a:off x="9534600" y="4044960"/>
            <a:ext cx="645120" cy="416880"/>
            <a:chOff x="9534600" y="4044960"/>
            <a:chExt cx="645120" cy="416880"/>
          </a:xfrm>
        </p:grpSpPr>
        <p:sp>
          <p:nvSpPr>
            <p:cNvPr id="3035" name="Freeform 84"/>
            <p:cNvSpPr/>
            <p:nvPr/>
          </p:nvSpPr>
          <p:spPr>
            <a:xfrm>
              <a:off x="9534600" y="40449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036" name="TextBox 168"/>
            <p:cNvSpPr/>
            <p:nvPr/>
          </p:nvSpPr>
          <p:spPr>
            <a:xfrm>
              <a:off x="9602640" y="40640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037" name="Group 20"/>
          <p:cNvGrpSpPr/>
          <p:nvPr/>
        </p:nvGrpSpPr>
        <p:grpSpPr>
          <a:xfrm>
            <a:off x="6221160" y="2871720"/>
            <a:ext cx="2133720" cy="1082520"/>
            <a:chOff x="6221160" y="2871720"/>
            <a:chExt cx="2133720" cy="1082520"/>
          </a:xfrm>
        </p:grpSpPr>
        <p:grpSp>
          <p:nvGrpSpPr>
            <p:cNvPr id="3038" name="Group 16"/>
            <p:cNvGrpSpPr/>
            <p:nvPr/>
          </p:nvGrpSpPr>
          <p:grpSpPr>
            <a:xfrm>
              <a:off x="7201800" y="2871720"/>
              <a:ext cx="528480" cy="333000"/>
              <a:chOff x="7201800" y="2871720"/>
              <a:chExt cx="528480" cy="333000"/>
            </a:xfrm>
          </p:grpSpPr>
          <p:sp>
            <p:nvSpPr>
              <p:cNvPr id="3039" name="Oval 14"/>
              <p:cNvSpPr/>
              <p:nvPr/>
            </p:nvSpPr>
            <p:spPr>
              <a:xfrm>
                <a:off x="7201800" y="2896920"/>
                <a:ext cx="527400" cy="304200"/>
              </a:xfrm>
              <a:prstGeom prst="ellipse">
                <a:avLst/>
              </a:prstGeom>
              <a:solidFill>
                <a:srgbClr val="0000ff"/>
              </a:solidFill>
              <a:ln w="9525">
                <a:solidFill>
                  <a:srgbClr val="000000"/>
                </a:solidFill>
                <a:round/>
              </a:ln>
            </p:spPr>
            <p:style>
              <a:lnRef idx="0"/>
              <a:fillRef idx="0"/>
              <a:effectRef idx="0"/>
              <a:fontRef idx="minor"/>
            </p:style>
          </p:sp>
          <p:sp>
            <p:nvSpPr>
              <p:cNvPr id="3040" name="TextBox 15"/>
              <p:cNvSpPr/>
              <p:nvPr/>
            </p:nvSpPr>
            <p:spPr>
              <a:xfrm>
                <a:off x="7221960" y="2871720"/>
                <a:ext cx="5083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ffffff"/>
                    </a:solidFill>
                    <a:latin typeface="Arial"/>
                    <a:ea typeface="ＭＳ Ｐゴシック"/>
                  </a:rPr>
                  <a:t>IXP</a:t>
                </a:r>
                <a:endParaRPr b="0" lang="en-US" sz="1600" spc="-1" strike="noStrike">
                  <a:latin typeface="Arial"/>
                </a:endParaRPr>
              </a:p>
            </p:txBody>
          </p:sp>
        </p:grpSp>
        <p:sp>
          <p:nvSpPr>
            <p:cNvPr id="3041" name="Straight Connector 18"/>
            <p:cNvSpPr/>
            <p:nvPr/>
          </p:nvSpPr>
          <p:spPr>
            <a:xfrm>
              <a:off x="6221160" y="3074400"/>
              <a:ext cx="980280" cy="3600"/>
            </a:xfrm>
            <a:prstGeom prst="line">
              <a:avLst/>
            </a:prstGeom>
            <a:ln w="38100">
              <a:solidFill>
                <a:srgbClr val="cc0000"/>
              </a:solidFill>
              <a:round/>
            </a:ln>
          </p:spPr>
          <p:style>
            <a:lnRef idx="0"/>
            <a:fillRef idx="0"/>
            <a:effectRef idx="0"/>
            <a:fontRef idx="minor"/>
          </p:style>
        </p:sp>
        <p:sp>
          <p:nvSpPr>
            <p:cNvPr id="3042" name="Straight Connector 516"/>
            <p:cNvSpPr/>
            <p:nvPr/>
          </p:nvSpPr>
          <p:spPr>
            <a:xfrm>
              <a:off x="7661520" y="3147480"/>
              <a:ext cx="693360" cy="806760"/>
            </a:xfrm>
            <a:prstGeom prst="line">
              <a:avLst/>
            </a:prstGeom>
            <a:ln w="38100">
              <a:solidFill>
                <a:srgbClr val="cc0000"/>
              </a:solidFill>
              <a:round/>
            </a:ln>
          </p:spPr>
          <p:style>
            <a:lnRef idx="0"/>
            <a:fillRef idx="0"/>
            <a:effectRef idx="0"/>
            <a:fontRef idx="minor"/>
          </p:style>
        </p:sp>
      </p:grpSp>
      <p:grpSp>
        <p:nvGrpSpPr>
          <p:cNvPr id="3043" name="Group 39939"/>
          <p:cNvGrpSpPr/>
          <p:nvPr/>
        </p:nvGrpSpPr>
        <p:grpSpPr>
          <a:xfrm>
            <a:off x="3908160" y="3703320"/>
            <a:ext cx="2921040" cy="1411560"/>
            <a:chOff x="3908160" y="3703320"/>
            <a:chExt cx="2921040" cy="1411560"/>
          </a:xfrm>
        </p:grpSpPr>
        <p:sp>
          <p:nvSpPr>
            <p:cNvPr id="3044" name="Straight Connector 7"/>
            <p:cNvSpPr/>
            <p:nvPr/>
          </p:nvSpPr>
          <p:spPr>
            <a:xfrm>
              <a:off x="6456600" y="3703320"/>
              <a:ext cx="372600" cy="171360"/>
            </a:xfrm>
            <a:prstGeom prst="line">
              <a:avLst/>
            </a:prstGeom>
            <a:ln w="38100">
              <a:solidFill>
                <a:srgbClr val="cc0000"/>
              </a:solidFill>
              <a:round/>
            </a:ln>
          </p:spPr>
          <p:style>
            <a:lnRef idx="0"/>
            <a:fillRef idx="0"/>
            <a:effectRef idx="0"/>
            <a:fontRef idx="minor"/>
          </p:style>
        </p:sp>
        <p:sp>
          <p:nvSpPr>
            <p:cNvPr id="3045" name="Straight Connector 415"/>
            <p:cNvSpPr/>
            <p:nvPr/>
          </p:nvSpPr>
          <p:spPr>
            <a:xfrm flipH="1">
              <a:off x="3908160" y="3828600"/>
              <a:ext cx="20160" cy="476640"/>
            </a:xfrm>
            <a:prstGeom prst="line">
              <a:avLst/>
            </a:prstGeom>
            <a:ln w="38100">
              <a:solidFill>
                <a:srgbClr val="cc0000"/>
              </a:solidFill>
              <a:round/>
            </a:ln>
          </p:spPr>
          <p:style>
            <a:lnRef idx="0"/>
            <a:fillRef idx="0"/>
            <a:effectRef idx="0"/>
            <a:fontRef idx="minor"/>
          </p:style>
        </p:sp>
        <p:sp>
          <p:nvSpPr>
            <p:cNvPr id="3046" name="Straight Connector 523"/>
            <p:cNvSpPr/>
            <p:nvPr/>
          </p:nvSpPr>
          <p:spPr>
            <a:xfrm flipV="1">
              <a:off x="5756400" y="4649040"/>
              <a:ext cx="727200" cy="465840"/>
            </a:xfrm>
            <a:prstGeom prst="line">
              <a:avLst/>
            </a:prstGeom>
            <a:ln w="38100">
              <a:solidFill>
                <a:srgbClr val="cc0000"/>
              </a:solidFill>
              <a:round/>
            </a:ln>
          </p:spPr>
          <p:style>
            <a:lnRef idx="0"/>
            <a:fillRef idx="0"/>
            <a:effectRef idx="0"/>
            <a:fontRef idx="minor"/>
          </p:style>
        </p:sp>
      </p:grpSp>
      <p:grpSp>
        <p:nvGrpSpPr>
          <p:cNvPr id="3047" name="Group 39937"/>
          <p:cNvGrpSpPr/>
          <p:nvPr/>
        </p:nvGrpSpPr>
        <p:grpSpPr>
          <a:xfrm>
            <a:off x="5430600" y="3882960"/>
            <a:ext cx="1379520" cy="674640"/>
            <a:chOff x="5430600" y="3882960"/>
            <a:chExt cx="1379520" cy="674640"/>
          </a:xfrm>
        </p:grpSpPr>
        <p:sp>
          <p:nvSpPr>
            <p:cNvPr id="3048" name="Straight Connector 515"/>
            <p:cNvSpPr/>
            <p:nvPr/>
          </p:nvSpPr>
          <p:spPr>
            <a:xfrm flipV="1">
              <a:off x="5533920" y="4373640"/>
              <a:ext cx="195120" cy="183960"/>
            </a:xfrm>
            <a:prstGeom prst="line">
              <a:avLst/>
            </a:prstGeom>
            <a:ln w="38100">
              <a:solidFill>
                <a:srgbClr val="cc0000"/>
              </a:solidFill>
              <a:round/>
            </a:ln>
          </p:spPr>
          <p:style>
            <a:lnRef idx="0"/>
            <a:fillRef idx="0"/>
            <a:effectRef idx="0"/>
            <a:fontRef idx="minor"/>
          </p:style>
        </p:sp>
        <p:grpSp>
          <p:nvGrpSpPr>
            <p:cNvPr id="3049" name="Group 518"/>
            <p:cNvGrpSpPr/>
            <p:nvPr/>
          </p:nvGrpSpPr>
          <p:grpSpPr>
            <a:xfrm>
              <a:off x="5462280" y="4032000"/>
              <a:ext cx="547200" cy="360000"/>
              <a:chOff x="5462280" y="4032000"/>
              <a:chExt cx="547200" cy="360000"/>
            </a:xfrm>
          </p:grpSpPr>
          <p:sp>
            <p:nvSpPr>
              <p:cNvPr id="3050" name="Oval 521"/>
              <p:cNvSpPr/>
              <p:nvPr/>
            </p:nvSpPr>
            <p:spPr>
              <a:xfrm>
                <a:off x="5462280" y="4087440"/>
                <a:ext cx="527760" cy="304560"/>
              </a:xfrm>
              <a:prstGeom prst="ellipse">
                <a:avLst/>
              </a:prstGeom>
              <a:solidFill>
                <a:srgbClr val="0000ff"/>
              </a:solidFill>
              <a:ln w="9525">
                <a:solidFill>
                  <a:srgbClr val="000000"/>
                </a:solidFill>
                <a:round/>
              </a:ln>
            </p:spPr>
            <p:style>
              <a:lnRef idx="0"/>
              <a:fillRef idx="0"/>
              <a:effectRef idx="0"/>
              <a:fontRef idx="minor"/>
            </p:style>
          </p:sp>
          <p:sp>
            <p:nvSpPr>
              <p:cNvPr id="3051" name="TextBox 522"/>
              <p:cNvSpPr/>
              <p:nvPr/>
            </p:nvSpPr>
            <p:spPr>
              <a:xfrm>
                <a:off x="5501160" y="4032000"/>
                <a:ext cx="5083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ffffff"/>
                    </a:solidFill>
                    <a:latin typeface="Arial"/>
                    <a:ea typeface="ＭＳ Ｐゴシック"/>
                  </a:rPr>
                  <a:t>IXP</a:t>
                </a:r>
                <a:endParaRPr b="0" lang="en-US" sz="1600" spc="-1" strike="noStrike">
                  <a:latin typeface="Arial"/>
                </a:endParaRPr>
              </a:p>
            </p:txBody>
          </p:sp>
        </p:grpSp>
        <p:sp>
          <p:nvSpPr>
            <p:cNvPr id="3052" name="Straight Connector 519"/>
            <p:cNvSpPr/>
            <p:nvPr/>
          </p:nvSpPr>
          <p:spPr>
            <a:xfrm flipV="1">
              <a:off x="5990400" y="3894480"/>
              <a:ext cx="819720" cy="345240"/>
            </a:xfrm>
            <a:prstGeom prst="line">
              <a:avLst/>
            </a:prstGeom>
            <a:ln w="38100">
              <a:solidFill>
                <a:srgbClr val="cc0000"/>
              </a:solidFill>
              <a:round/>
            </a:ln>
          </p:spPr>
          <p:style>
            <a:lnRef idx="0"/>
            <a:fillRef idx="0"/>
            <a:effectRef idx="0"/>
            <a:fontRef idx="minor"/>
          </p:style>
        </p:sp>
        <p:sp>
          <p:nvSpPr>
            <p:cNvPr id="3053" name="Straight Connector 520"/>
            <p:cNvSpPr/>
            <p:nvPr/>
          </p:nvSpPr>
          <p:spPr>
            <a:xfrm>
              <a:off x="5430600" y="3882960"/>
              <a:ext cx="300600" cy="203400"/>
            </a:xfrm>
            <a:prstGeom prst="line">
              <a:avLst/>
            </a:prstGeom>
            <a:ln w="38100">
              <a:solidFill>
                <a:srgbClr val="cc0000"/>
              </a:solidFill>
              <a:round/>
            </a:ln>
          </p:spPr>
          <p:style>
            <a:lnRef idx="0"/>
            <a:fillRef idx="0"/>
            <a:effectRef idx="0"/>
            <a:fontRef idx="minor"/>
          </p:style>
        </p:sp>
      </p:grpSp>
      <p:sp>
        <p:nvSpPr>
          <p:cNvPr id="3054" name="Straight Connector 500"/>
          <p:cNvSpPr/>
          <p:nvPr/>
        </p:nvSpPr>
        <p:spPr>
          <a:xfrm>
            <a:off x="2971800" y="2920680"/>
            <a:ext cx="37800" cy="309600"/>
          </a:xfrm>
          <a:prstGeom prst="line">
            <a:avLst/>
          </a:prstGeom>
          <a:ln w="9525">
            <a:solidFill>
              <a:srgbClr val="000000"/>
            </a:solidFill>
            <a:round/>
          </a:ln>
        </p:spPr>
        <p:style>
          <a:lnRef idx="0"/>
          <a:fillRef idx="0"/>
          <a:effectRef idx="0"/>
          <a:fontRef idx="minor"/>
        </p:style>
      </p:sp>
      <p:sp>
        <p:nvSpPr>
          <p:cNvPr id="3055" name="Straight Connector 501"/>
          <p:cNvSpPr/>
          <p:nvPr/>
        </p:nvSpPr>
        <p:spPr>
          <a:xfrm>
            <a:off x="2751120" y="3201840"/>
            <a:ext cx="123840" cy="212760"/>
          </a:xfrm>
          <a:prstGeom prst="line">
            <a:avLst/>
          </a:prstGeom>
          <a:ln w="9525">
            <a:solidFill>
              <a:srgbClr val="000000"/>
            </a:solidFill>
            <a:round/>
          </a:ln>
        </p:spPr>
        <p:style>
          <a:lnRef idx="0"/>
          <a:fillRef idx="0"/>
          <a:effectRef idx="0"/>
          <a:fontRef idx="minor"/>
        </p:style>
      </p:sp>
      <p:sp>
        <p:nvSpPr>
          <p:cNvPr id="3056" name="Straight Connector 514"/>
          <p:cNvSpPr/>
          <p:nvPr/>
        </p:nvSpPr>
        <p:spPr>
          <a:xfrm flipV="1">
            <a:off x="2671560" y="4298760"/>
            <a:ext cx="203400" cy="7920"/>
          </a:xfrm>
          <a:prstGeom prst="line">
            <a:avLst/>
          </a:prstGeom>
          <a:ln w="9525">
            <a:solidFill>
              <a:srgbClr val="000000"/>
            </a:solidFill>
            <a:round/>
          </a:ln>
        </p:spPr>
        <p:style>
          <a:lnRef idx="0"/>
          <a:fillRef idx="0"/>
          <a:effectRef idx="0"/>
          <a:fontRef idx="minor"/>
        </p:style>
      </p:sp>
      <p:sp>
        <p:nvSpPr>
          <p:cNvPr id="3057" name="Oval 517"/>
          <p:cNvSpPr/>
          <p:nvPr/>
        </p:nvSpPr>
        <p:spPr>
          <a:xfrm rot="5400000">
            <a:off x="2384280" y="3666240"/>
            <a:ext cx="1251720" cy="380160"/>
          </a:xfrm>
          <a:prstGeom prst="ellipse">
            <a:avLst/>
          </a:prstGeom>
          <a:solidFill>
            <a:srgbClr val="ffff00"/>
          </a:solidFill>
          <a:ln w="9525">
            <a:solidFill>
              <a:srgbClr val="000000"/>
            </a:solidFill>
            <a:round/>
          </a:ln>
        </p:spPr>
        <p:style>
          <a:lnRef idx="0"/>
          <a:fillRef idx="0"/>
          <a:effectRef idx="0"/>
          <a:fontRef idx="minor"/>
        </p:style>
      </p:sp>
      <p:sp>
        <p:nvSpPr>
          <p:cNvPr id="3058" name="Straight Connector 39941"/>
          <p:cNvSpPr/>
          <p:nvPr/>
        </p:nvSpPr>
        <p:spPr>
          <a:xfrm flipV="1">
            <a:off x="3200400" y="3754080"/>
            <a:ext cx="430200" cy="101880"/>
          </a:xfrm>
          <a:prstGeom prst="line">
            <a:avLst/>
          </a:prstGeom>
          <a:ln w="9525">
            <a:solidFill>
              <a:srgbClr val="000000"/>
            </a:solidFill>
            <a:round/>
          </a:ln>
        </p:spPr>
        <p:style>
          <a:lnRef idx="0"/>
          <a:fillRef idx="0"/>
          <a:effectRef idx="0"/>
          <a:fontRef idx="minor"/>
        </p:style>
      </p:sp>
      <p:sp>
        <p:nvSpPr>
          <p:cNvPr id="3059" name="Straight Connector 524"/>
          <p:cNvSpPr/>
          <p:nvPr/>
        </p:nvSpPr>
        <p:spPr>
          <a:xfrm>
            <a:off x="3201840" y="4041720"/>
            <a:ext cx="465120" cy="341280"/>
          </a:xfrm>
          <a:prstGeom prst="line">
            <a:avLst/>
          </a:prstGeom>
          <a:ln w="9525">
            <a:solidFill>
              <a:srgbClr val="000000"/>
            </a:solidFill>
            <a:round/>
          </a:ln>
        </p:spPr>
        <p:style>
          <a:lnRef idx="0"/>
          <a:fillRef idx="0"/>
          <a:effectRef idx="0"/>
          <a:fontRef idx="minor"/>
        </p:style>
      </p:sp>
      <p:grpSp>
        <p:nvGrpSpPr>
          <p:cNvPr id="3060" name="Group 144"/>
          <p:cNvGrpSpPr/>
          <p:nvPr/>
        </p:nvGrpSpPr>
        <p:grpSpPr>
          <a:xfrm>
            <a:off x="2117880" y="4070520"/>
            <a:ext cx="644040" cy="416880"/>
            <a:chOff x="2117880" y="4070520"/>
            <a:chExt cx="644040" cy="416880"/>
          </a:xfrm>
        </p:grpSpPr>
        <p:sp>
          <p:nvSpPr>
            <p:cNvPr id="3061" name="Freeform 84"/>
            <p:cNvSpPr/>
            <p:nvPr/>
          </p:nvSpPr>
          <p:spPr>
            <a:xfrm>
              <a:off x="2117880" y="407052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062" name="TextBox 146"/>
            <p:cNvSpPr/>
            <p:nvPr/>
          </p:nvSpPr>
          <p:spPr>
            <a:xfrm>
              <a:off x="2184840" y="4089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063" name="Group 131"/>
          <p:cNvGrpSpPr/>
          <p:nvPr/>
        </p:nvGrpSpPr>
        <p:grpSpPr>
          <a:xfrm>
            <a:off x="2193840" y="3041640"/>
            <a:ext cx="644400" cy="416880"/>
            <a:chOff x="2193840" y="3041640"/>
            <a:chExt cx="644400" cy="416880"/>
          </a:xfrm>
        </p:grpSpPr>
        <p:sp>
          <p:nvSpPr>
            <p:cNvPr id="3064" name="Freeform 84"/>
            <p:cNvSpPr/>
            <p:nvPr/>
          </p:nvSpPr>
          <p:spPr>
            <a:xfrm>
              <a:off x="2193840" y="304164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065" name="TextBox 133"/>
            <p:cNvSpPr/>
            <p:nvPr/>
          </p:nvSpPr>
          <p:spPr>
            <a:xfrm>
              <a:off x="2261160" y="30607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066" name="Group 153"/>
          <p:cNvGrpSpPr/>
          <p:nvPr/>
        </p:nvGrpSpPr>
        <p:grpSpPr>
          <a:xfrm>
            <a:off x="2575080" y="2647800"/>
            <a:ext cx="644040" cy="416880"/>
            <a:chOff x="2575080" y="2647800"/>
            <a:chExt cx="644040" cy="416880"/>
          </a:xfrm>
        </p:grpSpPr>
        <p:sp>
          <p:nvSpPr>
            <p:cNvPr id="3067" name="Freeform 84"/>
            <p:cNvSpPr/>
            <p:nvPr/>
          </p:nvSpPr>
          <p:spPr>
            <a:xfrm>
              <a:off x="2575080" y="264780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068" name="TextBox 155"/>
            <p:cNvSpPr/>
            <p:nvPr/>
          </p:nvSpPr>
          <p:spPr>
            <a:xfrm>
              <a:off x="2642040" y="26668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3069" name="Straight Connector 509"/>
          <p:cNvSpPr/>
          <p:nvPr/>
        </p:nvSpPr>
        <p:spPr>
          <a:xfrm flipH="1" flipV="1">
            <a:off x="6608520" y="5684760"/>
            <a:ext cx="520920" cy="169920"/>
          </a:xfrm>
          <a:prstGeom prst="line">
            <a:avLst/>
          </a:prstGeom>
          <a:ln w="9525">
            <a:solidFill>
              <a:srgbClr val="000000"/>
            </a:solidFill>
            <a:round/>
          </a:ln>
        </p:spPr>
        <p:style>
          <a:lnRef idx="0"/>
          <a:fillRef idx="0"/>
          <a:effectRef idx="0"/>
          <a:fontRef idx="minor"/>
        </p:style>
      </p:sp>
      <p:sp>
        <p:nvSpPr>
          <p:cNvPr id="3070" name="Straight Connector 511"/>
          <p:cNvSpPr/>
          <p:nvPr/>
        </p:nvSpPr>
        <p:spPr>
          <a:xfrm flipV="1">
            <a:off x="4913280" y="5689440"/>
            <a:ext cx="306360" cy="165240"/>
          </a:xfrm>
          <a:prstGeom prst="line">
            <a:avLst/>
          </a:prstGeom>
          <a:ln w="9525">
            <a:solidFill>
              <a:srgbClr val="000000"/>
            </a:solidFill>
            <a:round/>
          </a:ln>
        </p:spPr>
        <p:style>
          <a:lnRef idx="0"/>
          <a:fillRef idx="0"/>
          <a:effectRef idx="0"/>
          <a:fontRef idx="minor"/>
        </p:style>
      </p:sp>
      <p:sp>
        <p:nvSpPr>
          <p:cNvPr id="3071" name="Oval 6"/>
          <p:cNvSpPr/>
          <p:nvPr/>
        </p:nvSpPr>
        <p:spPr>
          <a:xfrm>
            <a:off x="4863960" y="5359320"/>
            <a:ext cx="2044080" cy="380160"/>
          </a:xfrm>
          <a:prstGeom prst="ellipse">
            <a:avLst/>
          </a:prstGeom>
          <a:solidFill>
            <a:srgbClr val="ffff00"/>
          </a:solidFill>
          <a:ln w="9525">
            <a:solidFill>
              <a:srgbClr val="000000"/>
            </a:solidFill>
            <a:round/>
          </a:ln>
        </p:spPr>
        <p:style>
          <a:lnRef idx="0"/>
          <a:fillRef idx="0"/>
          <a:effectRef idx="0"/>
          <a:fontRef idx="minor"/>
        </p:style>
      </p:sp>
      <p:sp>
        <p:nvSpPr>
          <p:cNvPr id="3072" name="TextBox 9"/>
          <p:cNvSpPr/>
          <p:nvPr/>
        </p:nvSpPr>
        <p:spPr>
          <a:xfrm>
            <a:off x="5086080" y="5334120"/>
            <a:ext cx="151128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000" spc="-1" strike="noStrike">
                <a:solidFill>
                  <a:srgbClr val="000000"/>
                </a:solidFill>
                <a:latin typeface="Arial"/>
                <a:ea typeface="ＭＳ Ｐゴシック"/>
              </a:rPr>
              <a:t>regional net</a:t>
            </a:r>
            <a:endParaRPr b="0" lang="en-US" sz="2000" spc="-1" strike="noStrike">
              <a:latin typeface="Arial"/>
            </a:endParaRPr>
          </a:p>
        </p:txBody>
      </p:sp>
      <p:sp>
        <p:nvSpPr>
          <p:cNvPr id="3073" name="Rectangle 3"/>
          <p:cNvSpPr/>
          <p:nvPr/>
        </p:nvSpPr>
        <p:spPr>
          <a:xfrm>
            <a:off x="1021320" y="1343160"/>
            <a:ext cx="9275400" cy="672480"/>
          </a:xfrm>
          <a:prstGeom prst="rect">
            <a:avLst/>
          </a:prstGeom>
          <a:noFill/>
          <a:ln w="0">
            <a:noFill/>
          </a:ln>
        </p:spPr>
        <p:style>
          <a:lnRef idx="0"/>
          <a:fillRef idx="0"/>
          <a:effectRef idx="0"/>
          <a:fontRef idx="minor"/>
        </p:style>
        <p:txBody>
          <a:bodyPr lIns="90000" rIns="90000" tIns="45000" bIns="45000" anchor="t">
            <a:noAutofit/>
          </a:bodyPr>
          <a:p>
            <a:pPr>
              <a:lnSpc>
                <a:spcPct val="85000"/>
              </a:lnSpc>
              <a:spcBef>
                <a:spcPts val="479"/>
              </a:spcBef>
              <a:buNone/>
            </a:pPr>
            <a:r>
              <a:rPr b="0" lang="en-US" sz="2400" spc="-1" strike="noStrike">
                <a:solidFill>
                  <a:srgbClr val="000000"/>
                </a:solidFill>
                <a:latin typeface="Arial Unicode MS"/>
                <a:ea typeface="Arial Unicode MS"/>
              </a:rPr>
              <a:t>… </a:t>
            </a:r>
            <a:r>
              <a:rPr b="0" lang="en-US" sz="2400" spc="-1" strike="noStrike">
                <a:solidFill>
                  <a:srgbClr val="000000"/>
                </a:solidFill>
                <a:latin typeface="Arial Unicode MS"/>
                <a:ea typeface="Arial Unicode MS"/>
              </a:rPr>
              <a:t>and regional networks may arise to connect access nets to ISPs </a:t>
            </a:r>
            <a:endParaRPr b="0" lang="en-US" sz="2400" spc="-1" strike="noStrike">
              <a:latin typeface="Arial"/>
            </a:endParaRPr>
          </a:p>
        </p:txBody>
      </p:sp>
      <p:pic>
        <p:nvPicPr>
          <p:cNvPr id="3074" name="Picture 421" descr=""/>
          <p:cNvPicPr/>
          <p:nvPr/>
        </p:nvPicPr>
        <p:blipFill>
          <a:blip r:embed="rId1"/>
          <a:stretch/>
        </p:blipFill>
        <p:spPr>
          <a:xfrm>
            <a:off x="10885680" y="472680"/>
            <a:ext cx="1017720" cy="539640"/>
          </a:xfrm>
          <a:prstGeom prst="rect">
            <a:avLst/>
          </a:prstGeom>
          <a:ln w="0">
            <a:noFill/>
          </a:ln>
        </p:spPr>
      </p:pic>
      <p:sp>
        <p:nvSpPr>
          <p:cNvPr id="3075" name="TextBox 422"/>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1388520" y="80280"/>
            <a:ext cx="10514880" cy="1324800"/>
          </a:xfrm>
          <a:prstGeom prst="rect">
            <a:avLst/>
          </a:prstGeom>
          <a:noFill/>
          <a:ln w="0">
            <a:noFill/>
          </a:ln>
        </p:spPr>
        <p:txBody>
          <a:bodyPr lIns="90000" rIns="90000" tIns="45000" bIns="45000" anchor="ctr">
            <a:normAutofit/>
          </a:bodyPr>
          <a:p>
            <a:pPr>
              <a:lnSpc>
                <a:spcPct val="90000"/>
              </a:lnSpc>
              <a:buNone/>
            </a:pPr>
            <a:r>
              <a:rPr b="0" lang="en-US" sz="3800" spc="-1" strike="noStrike">
                <a:solidFill>
                  <a:srgbClr val="000000"/>
                </a:solidFill>
                <a:latin typeface="Arial Unicode MS"/>
                <a:ea typeface="Arial Unicode MS"/>
              </a:rPr>
              <a:t>T</a:t>
            </a:r>
            <a:r>
              <a:rPr b="0" lang="en-US" sz="3800" spc="-1" strike="noStrike">
                <a:solidFill>
                  <a:srgbClr val="000000"/>
                </a:solidFill>
                <a:latin typeface="Arial Unicode MS"/>
                <a:ea typeface="Arial Unicode MS"/>
              </a:rPr>
              <a:t>o</a:t>
            </a:r>
            <a:r>
              <a:rPr b="0" lang="en-US" sz="3800" spc="-1" strike="noStrike">
                <a:solidFill>
                  <a:srgbClr val="000000"/>
                </a:solidFill>
                <a:latin typeface="Arial Unicode MS"/>
                <a:ea typeface="Arial Unicode MS"/>
              </a:rPr>
              <a:t>pi</a:t>
            </a:r>
            <a:r>
              <a:rPr b="0" lang="en-US" sz="3800" spc="-1" strike="noStrike">
                <a:solidFill>
                  <a:srgbClr val="000000"/>
                </a:solidFill>
                <a:latin typeface="Arial Unicode MS"/>
                <a:ea typeface="Arial Unicode MS"/>
              </a:rPr>
              <a:t>c</a:t>
            </a:r>
            <a:r>
              <a:rPr b="0" lang="en-US" sz="3800" spc="-1" strike="noStrike">
                <a:solidFill>
                  <a:srgbClr val="000000"/>
                </a:solidFill>
                <a:latin typeface="Arial Unicode MS"/>
                <a:ea typeface="Arial Unicode MS"/>
              </a:rPr>
              <a:t>s</a:t>
            </a:r>
            <a:endParaRPr b="0" lang="en-US" sz="3800" spc="-1" strike="noStrike">
              <a:latin typeface="Arial"/>
            </a:endParaRPr>
          </a:p>
        </p:txBody>
      </p:sp>
      <p:sp>
        <p:nvSpPr>
          <p:cNvPr id="257" name="PlaceHolder 2"/>
          <p:cNvSpPr>
            <a:spLocks noGrp="1"/>
          </p:cNvSpPr>
          <p:nvPr>
            <p:ph/>
          </p:nvPr>
        </p:nvSpPr>
        <p:spPr>
          <a:xfrm>
            <a:off x="1291320" y="1343880"/>
            <a:ext cx="10514880" cy="435060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What is a Network?</a:t>
            </a:r>
            <a:endParaRPr b="0" lang="en-US" sz="2200" spc="-1" strike="noStrike">
              <a:latin typeface="Arial"/>
            </a:endParaRPr>
          </a:p>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Types of Network</a:t>
            </a:r>
            <a:endParaRPr b="0" lang="en-US" sz="2200" spc="-1" strike="noStrike">
              <a:latin typeface="Arial"/>
            </a:endParaRPr>
          </a:p>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Network Topologies</a:t>
            </a:r>
            <a:endParaRPr b="0" lang="en-US" sz="2200" spc="-1" strike="noStrike">
              <a:latin typeface="Arial"/>
            </a:endParaRPr>
          </a:p>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Peer-to-Peer vs Client Server Architecture</a:t>
            </a:r>
            <a:endParaRPr b="0" lang="en-US" sz="2200" spc="-1" strike="noStrike">
              <a:latin typeface="Arial"/>
            </a:endParaRPr>
          </a:p>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Physical Media</a:t>
            </a:r>
            <a:endParaRPr b="0" lang="en-US" sz="2200" spc="-1" strike="noStrike">
              <a:latin typeface="Arial"/>
            </a:endParaRPr>
          </a:p>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What is Internet?</a:t>
            </a:r>
            <a:endParaRPr b="0" lang="en-US" sz="2200" spc="-1" strike="noStrike">
              <a:latin typeface="Arial"/>
            </a:endParaRPr>
          </a:p>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What is a Protocol? </a:t>
            </a:r>
            <a:endParaRPr b="0" lang="en-US" sz="2200" spc="-1" strike="noStrike">
              <a:latin typeface="Arial"/>
            </a:endParaRPr>
          </a:p>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OSI Model</a:t>
            </a:r>
            <a:endParaRPr b="0" lang="en-US" sz="2200" spc="-1" strike="noStrike">
              <a:latin typeface="Arial"/>
            </a:endParaRPr>
          </a:p>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OSI vs TCP/IP</a:t>
            </a:r>
            <a:endParaRPr b="0" lang="en-US" sz="2200" spc="-1" strike="noStrike">
              <a:latin typeface="Arial"/>
            </a:endParaRPr>
          </a:p>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Network Protocols Port Numbers</a:t>
            </a:r>
            <a:endParaRPr b="0" lang="en-US" sz="2200" spc="-1" strike="noStrike">
              <a:latin typeface="Arial"/>
            </a:endParaRPr>
          </a:p>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Network Security</a:t>
            </a:r>
            <a:endParaRPr b="0" lang="en-US" sz="2200" spc="-1" strike="noStrike">
              <a:latin typeface="Arial"/>
            </a:endParaRPr>
          </a:p>
          <a:p>
            <a:pPr marL="228600" indent="-228600">
              <a:lnSpc>
                <a:spcPct val="90000"/>
              </a:lnSpc>
              <a:spcBef>
                <a:spcPts val="1001"/>
              </a:spcBef>
              <a:buClr>
                <a:srgbClr val="000000"/>
              </a:buClr>
              <a:buFont typeface="Arial"/>
              <a:buChar char="•"/>
            </a:pPr>
            <a:r>
              <a:rPr b="0" lang="en-US" sz="2200" spc="-1" strike="noStrike">
                <a:solidFill>
                  <a:srgbClr val="000000"/>
                </a:solidFill>
                <a:latin typeface="Arial Unicode MS"/>
                <a:ea typeface="Arial Unicode MS"/>
              </a:rPr>
              <a:t>Firewall</a:t>
            </a:r>
            <a:endParaRPr b="0" lang="en-US" sz="2200" spc="-1" strike="noStrike">
              <a:latin typeface="Arial"/>
            </a:endParaRPr>
          </a:p>
        </p:txBody>
      </p:sp>
      <p:pic>
        <p:nvPicPr>
          <p:cNvPr id="258" name="Picture 3" descr=""/>
          <p:cNvPicPr/>
          <p:nvPr/>
        </p:nvPicPr>
        <p:blipFill>
          <a:blip r:embed="rId1"/>
          <a:stretch/>
        </p:blipFill>
        <p:spPr>
          <a:xfrm>
            <a:off x="10885680" y="472680"/>
            <a:ext cx="1017720" cy="539640"/>
          </a:xfrm>
          <a:prstGeom prst="rect">
            <a:avLst/>
          </a:prstGeom>
          <a:ln w="0">
            <a:noFill/>
          </a:ln>
        </p:spPr>
      </p:pic>
      <p:sp>
        <p:nvSpPr>
          <p:cNvPr id="259" name="TextBox 4"/>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a:ea typeface="DejaVu San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6" name="Oval 3"/>
          <p:cNvSpPr/>
          <p:nvPr/>
        </p:nvSpPr>
        <p:spPr>
          <a:xfrm>
            <a:off x="3044880" y="4203720"/>
            <a:ext cx="2940840" cy="1323360"/>
          </a:xfrm>
          <a:prstGeom prst="ellipse">
            <a:avLst/>
          </a:prstGeom>
          <a:solidFill>
            <a:schemeClr val="accent1"/>
          </a:solidFill>
          <a:ln w="9525">
            <a:solidFill>
              <a:srgbClr val="000000"/>
            </a:solidFill>
            <a:round/>
          </a:ln>
        </p:spPr>
        <p:style>
          <a:lnRef idx="0"/>
          <a:fillRef idx="0"/>
          <a:effectRef idx="0"/>
          <a:fontRef idx="minor"/>
        </p:style>
      </p:sp>
      <p:sp>
        <p:nvSpPr>
          <p:cNvPr id="3077" name="Straight Connector 10"/>
          <p:cNvSpPr/>
          <p:nvPr/>
        </p:nvSpPr>
        <p:spPr>
          <a:xfrm>
            <a:off x="4079520" y="4437000"/>
            <a:ext cx="970200" cy="68040"/>
          </a:xfrm>
          <a:prstGeom prst="line">
            <a:avLst/>
          </a:prstGeom>
          <a:ln w="15875">
            <a:solidFill>
              <a:srgbClr val="000000"/>
            </a:solidFill>
            <a:round/>
          </a:ln>
        </p:spPr>
        <p:style>
          <a:lnRef idx="0"/>
          <a:fillRef idx="0"/>
          <a:effectRef idx="0"/>
          <a:fontRef idx="minor"/>
        </p:style>
      </p:sp>
      <p:sp>
        <p:nvSpPr>
          <p:cNvPr id="3078" name="Straight Connector 297"/>
          <p:cNvSpPr/>
          <p:nvPr/>
        </p:nvSpPr>
        <p:spPr>
          <a:xfrm>
            <a:off x="4582800" y="4724280"/>
            <a:ext cx="109800" cy="79200"/>
          </a:xfrm>
          <a:prstGeom prst="line">
            <a:avLst/>
          </a:prstGeom>
          <a:ln w="15875">
            <a:solidFill>
              <a:srgbClr val="000000"/>
            </a:solidFill>
            <a:round/>
          </a:ln>
        </p:spPr>
        <p:style>
          <a:lnRef idx="0"/>
          <a:fillRef idx="0"/>
          <a:effectRef idx="0"/>
          <a:fontRef idx="minor"/>
        </p:style>
      </p:sp>
      <p:sp>
        <p:nvSpPr>
          <p:cNvPr id="3079" name="Straight Connector 298"/>
          <p:cNvSpPr/>
          <p:nvPr/>
        </p:nvSpPr>
        <p:spPr>
          <a:xfrm flipV="1">
            <a:off x="4400280" y="4919400"/>
            <a:ext cx="222480" cy="44640"/>
          </a:xfrm>
          <a:prstGeom prst="line">
            <a:avLst/>
          </a:prstGeom>
          <a:ln w="15875">
            <a:solidFill>
              <a:srgbClr val="000000"/>
            </a:solidFill>
            <a:round/>
          </a:ln>
        </p:spPr>
        <p:style>
          <a:lnRef idx="0"/>
          <a:fillRef idx="0"/>
          <a:effectRef idx="0"/>
          <a:fontRef idx="minor"/>
        </p:style>
      </p:sp>
      <p:sp>
        <p:nvSpPr>
          <p:cNvPr id="3080" name="Straight Connector 299"/>
          <p:cNvSpPr/>
          <p:nvPr/>
        </p:nvSpPr>
        <p:spPr>
          <a:xfrm flipV="1">
            <a:off x="4127400" y="4751280"/>
            <a:ext cx="177840" cy="106200"/>
          </a:xfrm>
          <a:prstGeom prst="line">
            <a:avLst/>
          </a:prstGeom>
          <a:ln w="15875">
            <a:solidFill>
              <a:srgbClr val="000000"/>
            </a:solidFill>
            <a:round/>
          </a:ln>
        </p:spPr>
        <p:style>
          <a:lnRef idx="0"/>
          <a:fillRef idx="0"/>
          <a:effectRef idx="0"/>
          <a:fontRef idx="minor"/>
        </p:style>
      </p:sp>
      <p:sp>
        <p:nvSpPr>
          <p:cNvPr id="3081" name="Straight Connector 300"/>
          <p:cNvSpPr/>
          <p:nvPr/>
        </p:nvSpPr>
        <p:spPr>
          <a:xfrm flipV="1">
            <a:off x="3841560" y="5038560"/>
            <a:ext cx="189000" cy="95400"/>
          </a:xfrm>
          <a:prstGeom prst="line">
            <a:avLst/>
          </a:prstGeom>
          <a:ln w="15875">
            <a:solidFill>
              <a:srgbClr val="000000"/>
            </a:solidFill>
            <a:round/>
          </a:ln>
        </p:spPr>
        <p:style>
          <a:lnRef idx="0"/>
          <a:fillRef idx="0"/>
          <a:effectRef idx="0"/>
          <a:fontRef idx="minor"/>
        </p:style>
      </p:sp>
      <p:sp>
        <p:nvSpPr>
          <p:cNvPr id="3082" name="Straight Connector 301"/>
          <p:cNvSpPr/>
          <p:nvPr/>
        </p:nvSpPr>
        <p:spPr>
          <a:xfrm flipV="1">
            <a:off x="4597200" y="4967280"/>
            <a:ext cx="231840" cy="244440"/>
          </a:xfrm>
          <a:prstGeom prst="line">
            <a:avLst/>
          </a:prstGeom>
          <a:ln w="15875">
            <a:solidFill>
              <a:srgbClr val="000000"/>
            </a:solidFill>
            <a:round/>
          </a:ln>
        </p:spPr>
        <p:style>
          <a:lnRef idx="0"/>
          <a:fillRef idx="0"/>
          <a:effectRef idx="0"/>
          <a:fontRef idx="minor"/>
        </p:style>
      </p:sp>
      <p:sp>
        <p:nvSpPr>
          <p:cNvPr id="3083" name="Straight Connector 302"/>
          <p:cNvSpPr/>
          <p:nvPr/>
        </p:nvSpPr>
        <p:spPr>
          <a:xfrm flipH="1" flipV="1">
            <a:off x="5047920" y="4954320"/>
            <a:ext cx="327240" cy="119160"/>
          </a:xfrm>
          <a:prstGeom prst="line">
            <a:avLst/>
          </a:prstGeom>
          <a:ln w="15875">
            <a:solidFill>
              <a:srgbClr val="000000"/>
            </a:solidFill>
            <a:round/>
          </a:ln>
        </p:spPr>
        <p:style>
          <a:lnRef idx="0"/>
          <a:fillRef idx="0"/>
          <a:effectRef idx="0"/>
          <a:fontRef idx="minor"/>
        </p:style>
      </p:sp>
      <p:sp>
        <p:nvSpPr>
          <p:cNvPr id="3084" name="Straight Connector 303"/>
          <p:cNvSpPr/>
          <p:nvPr/>
        </p:nvSpPr>
        <p:spPr>
          <a:xfrm flipV="1">
            <a:off x="5035320" y="4619520"/>
            <a:ext cx="260280" cy="189000"/>
          </a:xfrm>
          <a:prstGeom prst="line">
            <a:avLst/>
          </a:prstGeom>
          <a:ln w="15875">
            <a:solidFill>
              <a:srgbClr val="000000"/>
            </a:solidFill>
            <a:round/>
          </a:ln>
        </p:spPr>
        <p:style>
          <a:lnRef idx="0"/>
          <a:fillRef idx="0"/>
          <a:effectRef idx="0"/>
          <a:fontRef idx="minor"/>
        </p:style>
      </p:sp>
      <p:sp>
        <p:nvSpPr>
          <p:cNvPr id="3085" name="Straight Connector 304"/>
          <p:cNvSpPr/>
          <p:nvPr/>
        </p:nvSpPr>
        <p:spPr>
          <a:xfrm flipH="1" flipV="1">
            <a:off x="4081320" y="4493880"/>
            <a:ext cx="208080" cy="84240"/>
          </a:xfrm>
          <a:prstGeom prst="line">
            <a:avLst/>
          </a:prstGeom>
          <a:ln w="15875">
            <a:solidFill>
              <a:srgbClr val="000000"/>
            </a:solidFill>
            <a:round/>
          </a:ln>
        </p:spPr>
        <p:style>
          <a:lnRef idx="0"/>
          <a:fillRef idx="0"/>
          <a:effectRef idx="0"/>
          <a:fontRef idx="minor"/>
        </p:style>
      </p:sp>
      <p:sp>
        <p:nvSpPr>
          <p:cNvPr id="3086" name="TextBox 39958"/>
          <p:cNvSpPr/>
          <p:nvPr/>
        </p:nvSpPr>
        <p:spPr>
          <a:xfrm>
            <a:off x="3184920" y="4533840"/>
            <a:ext cx="9655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C</a:t>
            </a:r>
            <a:endParaRPr b="0" lang="en-US" sz="2400" spc="-1" strike="noStrike">
              <a:latin typeface="Arial"/>
            </a:endParaRPr>
          </a:p>
        </p:txBody>
      </p:sp>
      <p:grpSp>
        <p:nvGrpSpPr>
          <p:cNvPr id="3087" name="Group 347"/>
          <p:cNvGrpSpPr/>
          <p:nvPr/>
        </p:nvGrpSpPr>
        <p:grpSpPr>
          <a:xfrm>
            <a:off x="5055840" y="4419000"/>
            <a:ext cx="486000" cy="210240"/>
            <a:chOff x="5055840" y="4419000"/>
            <a:chExt cx="486000" cy="210240"/>
          </a:xfrm>
        </p:grpSpPr>
        <p:sp>
          <p:nvSpPr>
            <p:cNvPr id="3088" name="Oval 495"/>
            <p:cNvSpPr/>
            <p:nvPr/>
          </p:nvSpPr>
          <p:spPr>
            <a:xfrm flipV="1">
              <a:off x="5057640" y="4475880"/>
              <a:ext cx="4838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089" name="Rectangle 496"/>
            <p:cNvSpPr/>
            <p:nvPr/>
          </p:nvSpPr>
          <p:spPr>
            <a:xfrm>
              <a:off x="5056200" y="4498920"/>
              <a:ext cx="48492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90" name="Oval 497"/>
            <p:cNvSpPr/>
            <p:nvPr/>
          </p:nvSpPr>
          <p:spPr>
            <a:xfrm flipV="1">
              <a:off x="5056200" y="4419000"/>
              <a:ext cx="4838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091" name="Freeform 498"/>
            <p:cNvSpPr/>
            <p:nvPr/>
          </p:nvSpPr>
          <p:spPr>
            <a:xfrm>
              <a:off x="5180040" y="4465800"/>
              <a:ext cx="23580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92" name="Freeform 499"/>
            <p:cNvSpPr/>
            <p:nvPr/>
          </p:nvSpPr>
          <p:spPr>
            <a:xfrm>
              <a:off x="5155920" y="4447080"/>
              <a:ext cx="28440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93" name="Freeform 500"/>
            <p:cNvSpPr/>
            <p:nvPr/>
          </p:nvSpPr>
          <p:spPr>
            <a:xfrm>
              <a:off x="5342760" y="4492800"/>
              <a:ext cx="10440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94" name="Freeform 501"/>
            <p:cNvSpPr/>
            <p:nvPr/>
          </p:nvSpPr>
          <p:spPr>
            <a:xfrm>
              <a:off x="5150520" y="4493880"/>
              <a:ext cx="10296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095" name="Straight Connector 502"/>
            <p:cNvSpPr/>
            <p:nvPr/>
          </p:nvSpPr>
          <p:spPr>
            <a:xfrm flipH="1" flipV="1">
              <a:off x="5055840" y="4497120"/>
              <a:ext cx="1440" cy="59400"/>
            </a:xfrm>
            <a:prstGeom prst="line">
              <a:avLst/>
            </a:prstGeom>
            <a:ln w="6350">
              <a:solidFill>
                <a:srgbClr val="000000"/>
              </a:solidFill>
              <a:round/>
            </a:ln>
          </p:spPr>
          <p:style>
            <a:lnRef idx="0"/>
            <a:fillRef idx="0"/>
            <a:effectRef idx="0"/>
            <a:fontRef idx="minor"/>
          </p:style>
        </p:sp>
        <p:sp>
          <p:nvSpPr>
            <p:cNvPr id="3096" name="Straight Connector 503"/>
            <p:cNvSpPr/>
            <p:nvPr/>
          </p:nvSpPr>
          <p:spPr>
            <a:xfrm flipH="1" flipV="1">
              <a:off x="5540400" y="4496040"/>
              <a:ext cx="1440" cy="59040"/>
            </a:xfrm>
            <a:prstGeom prst="line">
              <a:avLst/>
            </a:prstGeom>
            <a:ln w="6350">
              <a:solidFill>
                <a:srgbClr val="000000"/>
              </a:solidFill>
              <a:round/>
            </a:ln>
          </p:spPr>
          <p:style>
            <a:lnRef idx="0"/>
            <a:fillRef idx="0"/>
            <a:effectRef idx="0"/>
            <a:fontRef idx="minor"/>
          </p:style>
        </p:sp>
      </p:grpSp>
      <p:grpSp>
        <p:nvGrpSpPr>
          <p:cNvPr id="3097" name="Group 347"/>
          <p:cNvGrpSpPr/>
          <p:nvPr/>
        </p:nvGrpSpPr>
        <p:grpSpPr>
          <a:xfrm>
            <a:off x="4587840" y="4772880"/>
            <a:ext cx="484200" cy="210600"/>
            <a:chOff x="4587840" y="4772880"/>
            <a:chExt cx="484200" cy="210600"/>
          </a:xfrm>
        </p:grpSpPr>
        <p:sp>
          <p:nvSpPr>
            <p:cNvPr id="3098" name="Oval 477"/>
            <p:cNvSpPr/>
            <p:nvPr/>
          </p:nvSpPr>
          <p:spPr>
            <a:xfrm flipV="1">
              <a:off x="4589280" y="483012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099" name="Rectangle 478"/>
            <p:cNvSpPr/>
            <p:nvPr/>
          </p:nvSpPr>
          <p:spPr>
            <a:xfrm>
              <a:off x="4587840" y="485316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00" name="Oval 479"/>
            <p:cNvSpPr/>
            <p:nvPr/>
          </p:nvSpPr>
          <p:spPr>
            <a:xfrm flipV="1">
              <a:off x="4587840" y="47728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01" name="Freeform 480"/>
            <p:cNvSpPr/>
            <p:nvPr/>
          </p:nvSpPr>
          <p:spPr>
            <a:xfrm>
              <a:off x="4711680" y="48196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02" name="Freeform 481"/>
            <p:cNvSpPr/>
            <p:nvPr/>
          </p:nvSpPr>
          <p:spPr>
            <a:xfrm>
              <a:off x="4687200" y="48009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03" name="Freeform 482"/>
            <p:cNvSpPr/>
            <p:nvPr/>
          </p:nvSpPr>
          <p:spPr>
            <a:xfrm>
              <a:off x="4873320" y="48466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04" name="Freeform 483"/>
            <p:cNvSpPr/>
            <p:nvPr/>
          </p:nvSpPr>
          <p:spPr>
            <a:xfrm>
              <a:off x="4681800" y="48477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05" name="Straight Connector 484"/>
            <p:cNvSpPr/>
            <p:nvPr/>
          </p:nvSpPr>
          <p:spPr>
            <a:xfrm flipH="1" flipV="1">
              <a:off x="4587840" y="4851000"/>
              <a:ext cx="1080" cy="59400"/>
            </a:xfrm>
            <a:prstGeom prst="line">
              <a:avLst/>
            </a:prstGeom>
            <a:ln w="6350">
              <a:solidFill>
                <a:srgbClr val="000000"/>
              </a:solidFill>
              <a:round/>
            </a:ln>
          </p:spPr>
          <p:style>
            <a:lnRef idx="0"/>
            <a:fillRef idx="0"/>
            <a:effectRef idx="0"/>
            <a:fontRef idx="minor"/>
          </p:style>
        </p:sp>
        <p:sp>
          <p:nvSpPr>
            <p:cNvPr id="3106" name="Straight Connector 485"/>
            <p:cNvSpPr/>
            <p:nvPr/>
          </p:nvSpPr>
          <p:spPr>
            <a:xfrm flipH="1" flipV="1">
              <a:off x="5070600" y="4849920"/>
              <a:ext cx="1440" cy="59400"/>
            </a:xfrm>
            <a:prstGeom prst="line">
              <a:avLst/>
            </a:prstGeom>
            <a:ln w="6350">
              <a:solidFill>
                <a:srgbClr val="000000"/>
              </a:solidFill>
              <a:round/>
            </a:ln>
          </p:spPr>
          <p:style>
            <a:lnRef idx="0"/>
            <a:fillRef idx="0"/>
            <a:effectRef idx="0"/>
            <a:fontRef idx="minor"/>
          </p:style>
        </p:sp>
      </p:grpSp>
      <p:grpSp>
        <p:nvGrpSpPr>
          <p:cNvPr id="3107" name="Group 347"/>
          <p:cNvGrpSpPr/>
          <p:nvPr/>
        </p:nvGrpSpPr>
        <p:grpSpPr>
          <a:xfrm>
            <a:off x="4147920" y="4560120"/>
            <a:ext cx="484200" cy="210600"/>
            <a:chOff x="4147920" y="4560120"/>
            <a:chExt cx="484200" cy="210600"/>
          </a:xfrm>
        </p:grpSpPr>
        <p:sp>
          <p:nvSpPr>
            <p:cNvPr id="3108" name="Oval 468"/>
            <p:cNvSpPr/>
            <p:nvPr/>
          </p:nvSpPr>
          <p:spPr>
            <a:xfrm flipV="1">
              <a:off x="4149360" y="46173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09" name="Rectangle 469"/>
            <p:cNvSpPr/>
            <p:nvPr/>
          </p:nvSpPr>
          <p:spPr>
            <a:xfrm>
              <a:off x="4148280" y="46404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10" name="Oval 470"/>
            <p:cNvSpPr/>
            <p:nvPr/>
          </p:nvSpPr>
          <p:spPr>
            <a:xfrm flipV="1">
              <a:off x="4148280" y="45601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11" name="Freeform 471"/>
            <p:cNvSpPr/>
            <p:nvPr/>
          </p:nvSpPr>
          <p:spPr>
            <a:xfrm>
              <a:off x="4272120" y="460692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12" name="Freeform 472"/>
            <p:cNvSpPr/>
            <p:nvPr/>
          </p:nvSpPr>
          <p:spPr>
            <a:xfrm>
              <a:off x="4247280" y="45882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13" name="Freeform 473"/>
            <p:cNvSpPr/>
            <p:nvPr/>
          </p:nvSpPr>
          <p:spPr>
            <a:xfrm>
              <a:off x="4433760" y="46339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14" name="Freeform 474"/>
            <p:cNvSpPr/>
            <p:nvPr/>
          </p:nvSpPr>
          <p:spPr>
            <a:xfrm>
              <a:off x="4241880" y="46350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15" name="Straight Connector 475"/>
            <p:cNvSpPr/>
            <p:nvPr/>
          </p:nvSpPr>
          <p:spPr>
            <a:xfrm flipH="1" flipV="1">
              <a:off x="4147920" y="4638240"/>
              <a:ext cx="1440" cy="59400"/>
            </a:xfrm>
            <a:prstGeom prst="line">
              <a:avLst/>
            </a:prstGeom>
            <a:ln w="6350">
              <a:solidFill>
                <a:srgbClr val="000000"/>
              </a:solidFill>
              <a:round/>
            </a:ln>
          </p:spPr>
          <p:style>
            <a:lnRef idx="0"/>
            <a:fillRef idx="0"/>
            <a:effectRef idx="0"/>
            <a:fontRef idx="minor"/>
          </p:style>
        </p:sp>
        <p:sp>
          <p:nvSpPr>
            <p:cNvPr id="3116" name="Straight Connector 476"/>
            <p:cNvSpPr/>
            <p:nvPr/>
          </p:nvSpPr>
          <p:spPr>
            <a:xfrm flipH="1" flipV="1">
              <a:off x="4630680" y="4637160"/>
              <a:ext cx="1440" cy="59400"/>
            </a:xfrm>
            <a:prstGeom prst="line">
              <a:avLst/>
            </a:prstGeom>
            <a:ln w="6350">
              <a:solidFill>
                <a:srgbClr val="000000"/>
              </a:solidFill>
              <a:round/>
            </a:ln>
          </p:spPr>
          <p:style>
            <a:lnRef idx="0"/>
            <a:fillRef idx="0"/>
            <a:effectRef idx="0"/>
            <a:fontRef idx="minor"/>
          </p:style>
        </p:sp>
      </p:grpSp>
      <p:grpSp>
        <p:nvGrpSpPr>
          <p:cNvPr id="3117" name="Group 347"/>
          <p:cNvGrpSpPr/>
          <p:nvPr/>
        </p:nvGrpSpPr>
        <p:grpSpPr>
          <a:xfrm>
            <a:off x="3941640" y="4853880"/>
            <a:ext cx="484200" cy="210240"/>
            <a:chOff x="3941640" y="4853880"/>
            <a:chExt cx="484200" cy="210240"/>
          </a:xfrm>
        </p:grpSpPr>
        <p:sp>
          <p:nvSpPr>
            <p:cNvPr id="3118" name="Oval 459"/>
            <p:cNvSpPr/>
            <p:nvPr/>
          </p:nvSpPr>
          <p:spPr>
            <a:xfrm flipV="1">
              <a:off x="3943080" y="49107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19" name="Rectangle 460"/>
            <p:cNvSpPr/>
            <p:nvPr/>
          </p:nvSpPr>
          <p:spPr>
            <a:xfrm>
              <a:off x="3941640" y="49338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20" name="Oval 461"/>
            <p:cNvSpPr/>
            <p:nvPr/>
          </p:nvSpPr>
          <p:spPr>
            <a:xfrm flipV="1">
              <a:off x="3941640" y="48538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21" name="Freeform 462"/>
            <p:cNvSpPr/>
            <p:nvPr/>
          </p:nvSpPr>
          <p:spPr>
            <a:xfrm>
              <a:off x="4065480" y="49006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22" name="Freeform 463"/>
            <p:cNvSpPr/>
            <p:nvPr/>
          </p:nvSpPr>
          <p:spPr>
            <a:xfrm>
              <a:off x="4041000" y="48819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23" name="Freeform 464"/>
            <p:cNvSpPr/>
            <p:nvPr/>
          </p:nvSpPr>
          <p:spPr>
            <a:xfrm>
              <a:off x="4227480" y="49276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24" name="Freeform 465"/>
            <p:cNvSpPr/>
            <p:nvPr/>
          </p:nvSpPr>
          <p:spPr>
            <a:xfrm>
              <a:off x="4035600" y="49287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25" name="Straight Connector 466"/>
            <p:cNvSpPr/>
            <p:nvPr/>
          </p:nvSpPr>
          <p:spPr>
            <a:xfrm flipH="1" flipV="1">
              <a:off x="3941640" y="4932000"/>
              <a:ext cx="1440" cy="59400"/>
            </a:xfrm>
            <a:prstGeom prst="line">
              <a:avLst/>
            </a:prstGeom>
            <a:ln w="6350">
              <a:solidFill>
                <a:srgbClr val="000000"/>
              </a:solidFill>
              <a:round/>
            </a:ln>
          </p:spPr>
          <p:style>
            <a:lnRef idx="0"/>
            <a:fillRef idx="0"/>
            <a:effectRef idx="0"/>
            <a:fontRef idx="minor"/>
          </p:style>
        </p:sp>
        <p:sp>
          <p:nvSpPr>
            <p:cNvPr id="3126" name="Straight Connector 467"/>
            <p:cNvSpPr/>
            <p:nvPr/>
          </p:nvSpPr>
          <p:spPr>
            <a:xfrm flipH="1" flipV="1">
              <a:off x="4424400" y="4930920"/>
              <a:ext cx="1440" cy="59400"/>
            </a:xfrm>
            <a:prstGeom prst="line">
              <a:avLst/>
            </a:prstGeom>
            <a:ln w="6350">
              <a:solidFill>
                <a:srgbClr val="000000"/>
              </a:solidFill>
              <a:round/>
            </a:ln>
          </p:spPr>
          <p:style>
            <a:lnRef idx="0"/>
            <a:fillRef idx="0"/>
            <a:effectRef idx="0"/>
            <a:fontRef idx="minor"/>
          </p:style>
        </p:sp>
      </p:grpSp>
      <p:sp>
        <p:nvSpPr>
          <p:cNvPr id="3127" name="Oval 3"/>
          <p:cNvSpPr/>
          <p:nvPr/>
        </p:nvSpPr>
        <p:spPr>
          <a:xfrm>
            <a:off x="6138720" y="3649680"/>
            <a:ext cx="3218760" cy="1342440"/>
          </a:xfrm>
          <a:prstGeom prst="ellipse">
            <a:avLst/>
          </a:prstGeom>
          <a:solidFill>
            <a:schemeClr val="accent1"/>
          </a:solidFill>
          <a:ln w="9525">
            <a:solidFill>
              <a:srgbClr val="000000"/>
            </a:solidFill>
            <a:round/>
          </a:ln>
        </p:spPr>
        <p:style>
          <a:lnRef idx="0"/>
          <a:fillRef idx="0"/>
          <a:effectRef idx="0"/>
          <a:fontRef idx="minor"/>
        </p:style>
      </p:sp>
      <p:sp>
        <p:nvSpPr>
          <p:cNvPr id="3128" name="Straight Connector 10"/>
          <p:cNvSpPr/>
          <p:nvPr/>
        </p:nvSpPr>
        <p:spPr>
          <a:xfrm>
            <a:off x="7272000" y="3886200"/>
            <a:ext cx="1062360" cy="69840"/>
          </a:xfrm>
          <a:prstGeom prst="line">
            <a:avLst/>
          </a:prstGeom>
          <a:ln w="15875">
            <a:solidFill>
              <a:srgbClr val="000000"/>
            </a:solidFill>
            <a:round/>
          </a:ln>
        </p:spPr>
        <p:style>
          <a:lnRef idx="0"/>
          <a:fillRef idx="0"/>
          <a:effectRef idx="0"/>
          <a:fontRef idx="minor"/>
        </p:style>
      </p:sp>
      <p:sp>
        <p:nvSpPr>
          <p:cNvPr id="3129" name="Straight Connector 297"/>
          <p:cNvSpPr/>
          <p:nvPr/>
        </p:nvSpPr>
        <p:spPr>
          <a:xfrm>
            <a:off x="7823160" y="4176360"/>
            <a:ext cx="120600" cy="82800"/>
          </a:xfrm>
          <a:prstGeom prst="line">
            <a:avLst/>
          </a:prstGeom>
          <a:ln w="15875">
            <a:solidFill>
              <a:srgbClr val="000000"/>
            </a:solidFill>
            <a:round/>
          </a:ln>
        </p:spPr>
        <p:style>
          <a:lnRef idx="0"/>
          <a:fillRef idx="0"/>
          <a:effectRef idx="0"/>
          <a:fontRef idx="minor"/>
        </p:style>
      </p:sp>
      <p:sp>
        <p:nvSpPr>
          <p:cNvPr id="3130" name="Straight Connector 298"/>
          <p:cNvSpPr/>
          <p:nvPr/>
        </p:nvSpPr>
        <p:spPr>
          <a:xfrm flipV="1">
            <a:off x="7623000" y="4376520"/>
            <a:ext cx="243000" cy="44640"/>
          </a:xfrm>
          <a:prstGeom prst="line">
            <a:avLst/>
          </a:prstGeom>
          <a:ln w="15875">
            <a:solidFill>
              <a:srgbClr val="000000"/>
            </a:solidFill>
            <a:round/>
          </a:ln>
        </p:spPr>
        <p:style>
          <a:lnRef idx="0"/>
          <a:fillRef idx="0"/>
          <a:effectRef idx="0"/>
          <a:fontRef idx="minor"/>
        </p:style>
      </p:sp>
      <p:sp>
        <p:nvSpPr>
          <p:cNvPr id="3131" name="Straight Connector 299"/>
          <p:cNvSpPr/>
          <p:nvPr/>
        </p:nvSpPr>
        <p:spPr>
          <a:xfrm flipV="1">
            <a:off x="7324560" y="4205160"/>
            <a:ext cx="195120" cy="106200"/>
          </a:xfrm>
          <a:prstGeom prst="line">
            <a:avLst/>
          </a:prstGeom>
          <a:ln w="15875">
            <a:solidFill>
              <a:srgbClr val="000000"/>
            </a:solidFill>
            <a:round/>
          </a:ln>
        </p:spPr>
        <p:style>
          <a:lnRef idx="0"/>
          <a:fillRef idx="0"/>
          <a:effectRef idx="0"/>
          <a:fontRef idx="minor"/>
        </p:style>
      </p:sp>
      <p:sp>
        <p:nvSpPr>
          <p:cNvPr id="3132" name="Straight Connector 300"/>
          <p:cNvSpPr/>
          <p:nvPr/>
        </p:nvSpPr>
        <p:spPr>
          <a:xfrm flipV="1">
            <a:off x="7011720" y="4497120"/>
            <a:ext cx="206640" cy="95400"/>
          </a:xfrm>
          <a:prstGeom prst="line">
            <a:avLst/>
          </a:prstGeom>
          <a:ln w="15875">
            <a:solidFill>
              <a:srgbClr val="000000"/>
            </a:solidFill>
            <a:round/>
          </a:ln>
        </p:spPr>
        <p:style>
          <a:lnRef idx="0"/>
          <a:fillRef idx="0"/>
          <a:effectRef idx="0"/>
          <a:fontRef idx="minor"/>
        </p:style>
      </p:sp>
      <p:sp>
        <p:nvSpPr>
          <p:cNvPr id="3133" name="Straight Connector 301"/>
          <p:cNvSpPr/>
          <p:nvPr/>
        </p:nvSpPr>
        <p:spPr>
          <a:xfrm flipV="1">
            <a:off x="7839000" y="4424040"/>
            <a:ext cx="253800" cy="247680"/>
          </a:xfrm>
          <a:prstGeom prst="line">
            <a:avLst/>
          </a:prstGeom>
          <a:ln w="15875">
            <a:solidFill>
              <a:srgbClr val="000000"/>
            </a:solidFill>
            <a:round/>
          </a:ln>
        </p:spPr>
        <p:style>
          <a:lnRef idx="0"/>
          <a:fillRef idx="0"/>
          <a:effectRef idx="0"/>
          <a:fontRef idx="minor"/>
        </p:style>
      </p:sp>
      <p:sp>
        <p:nvSpPr>
          <p:cNvPr id="3134" name="Straight Connector 302"/>
          <p:cNvSpPr/>
          <p:nvPr/>
        </p:nvSpPr>
        <p:spPr>
          <a:xfrm flipH="1" flipV="1">
            <a:off x="8302320" y="4403520"/>
            <a:ext cx="358920" cy="120600"/>
          </a:xfrm>
          <a:prstGeom prst="line">
            <a:avLst/>
          </a:prstGeom>
          <a:ln w="15875">
            <a:solidFill>
              <a:srgbClr val="000000"/>
            </a:solidFill>
            <a:round/>
          </a:ln>
        </p:spPr>
        <p:style>
          <a:lnRef idx="0"/>
          <a:fillRef idx="0"/>
          <a:effectRef idx="0"/>
          <a:fontRef idx="minor"/>
        </p:style>
      </p:sp>
      <p:sp>
        <p:nvSpPr>
          <p:cNvPr id="3135" name="Straight Connector 303"/>
          <p:cNvSpPr/>
          <p:nvPr/>
        </p:nvSpPr>
        <p:spPr>
          <a:xfrm flipV="1">
            <a:off x="8318160" y="4070160"/>
            <a:ext cx="285840" cy="192240"/>
          </a:xfrm>
          <a:prstGeom prst="line">
            <a:avLst/>
          </a:prstGeom>
          <a:ln w="15875">
            <a:solidFill>
              <a:srgbClr val="000000"/>
            </a:solidFill>
            <a:round/>
          </a:ln>
        </p:spPr>
        <p:style>
          <a:lnRef idx="0"/>
          <a:fillRef idx="0"/>
          <a:effectRef idx="0"/>
          <a:fontRef idx="minor"/>
        </p:style>
      </p:sp>
      <p:sp>
        <p:nvSpPr>
          <p:cNvPr id="3136" name="Straight Connector 304"/>
          <p:cNvSpPr/>
          <p:nvPr/>
        </p:nvSpPr>
        <p:spPr>
          <a:xfrm flipH="1" flipV="1">
            <a:off x="7273800" y="3943080"/>
            <a:ext cx="226800" cy="85680"/>
          </a:xfrm>
          <a:prstGeom prst="line">
            <a:avLst/>
          </a:prstGeom>
          <a:ln w="15875">
            <a:solidFill>
              <a:srgbClr val="000000"/>
            </a:solidFill>
            <a:round/>
          </a:ln>
        </p:spPr>
        <p:style>
          <a:lnRef idx="0"/>
          <a:fillRef idx="0"/>
          <a:effectRef idx="0"/>
          <a:fontRef idx="minor"/>
        </p:style>
      </p:sp>
      <p:sp>
        <p:nvSpPr>
          <p:cNvPr id="3137" name="TextBox 39958"/>
          <p:cNvSpPr/>
          <p:nvPr/>
        </p:nvSpPr>
        <p:spPr>
          <a:xfrm>
            <a:off x="6292440" y="3983040"/>
            <a:ext cx="9489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B</a:t>
            </a:r>
            <a:endParaRPr b="0" lang="en-US" sz="2400" spc="-1" strike="noStrike">
              <a:latin typeface="Arial"/>
            </a:endParaRPr>
          </a:p>
        </p:txBody>
      </p:sp>
      <p:grpSp>
        <p:nvGrpSpPr>
          <p:cNvPr id="3138" name="Group 347"/>
          <p:cNvGrpSpPr/>
          <p:nvPr/>
        </p:nvGrpSpPr>
        <p:grpSpPr>
          <a:xfrm>
            <a:off x="6821280" y="3752280"/>
            <a:ext cx="530280" cy="213120"/>
            <a:chOff x="6821280" y="3752280"/>
            <a:chExt cx="530280" cy="213120"/>
          </a:xfrm>
        </p:grpSpPr>
        <p:sp>
          <p:nvSpPr>
            <p:cNvPr id="3139" name="Oval 596"/>
            <p:cNvSpPr/>
            <p:nvPr/>
          </p:nvSpPr>
          <p:spPr>
            <a:xfrm flipV="1">
              <a:off x="6823080" y="380988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40" name="Rectangle 597"/>
            <p:cNvSpPr/>
            <p:nvPr/>
          </p:nvSpPr>
          <p:spPr>
            <a:xfrm>
              <a:off x="6821640" y="383220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41" name="Oval 598"/>
            <p:cNvSpPr/>
            <p:nvPr/>
          </p:nvSpPr>
          <p:spPr>
            <a:xfrm flipV="1">
              <a:off x="6821640" y="375228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42" name="Freeform 599"/>
            <p:cNvSpPr/>
            <p:nvPr/>
          </p:nvSpPr>
          <p:spPr>
            <a:xfrm>
              <a:off x="6956280" y="38005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43" name="Freeform 600"/>
            <p:cNvSpPr/>
            <p:nvPr/>
          </p:nvSpPr>
          <p:spPr>
            <a:xfrm>
              <a:off x="6930360" y="37807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44" name="Freeform 601"/>
            <p:cNvSpPr/>
            <p:nvPr/>
          </p:nvSpPr>
          <p:spPr>
            <a:xfrm>
              <a:off x="7134120" y="382716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45" name="Freeform 602"/>
            <p:cNvSpPr/>
            <p:nvPr/>
          </p:nvSpPr>
          <p:spPr>
            <a:xfrm>
              <a:off x="6924240" y="382824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46" name="Straight Connector 603"/>
            <p:cNvSpPr/>
            <p:nvPr/>
          </p:nvSpPr>
          <p:spPr>
            <a:xfrm flipH="1" flipV="1">
              <a:off x="6821280" y="3831480"/>
              <a:ext cx="1440" cy="60120"/>
            </a:xfrm>
            <a:prstGeom prst="line">
              <a:avLst/>
            </a:prstGeom>
            <a:ln w="6350">
              <a:solidFill>
                <a:srgbClr val="000000"/>
              </a:solidFill>
              <a:round/>
            </a:ln>
          </p:spPr>
          <p:style>
            <a:lnRef idx="0"/>
            <a:fillRef idx="0"/>
            <a:effectRef idx="0"/>
            <a:fontRef idx="minor"/>
          </p:style>
        </p:sp>
        <p:sp>
          <p:nvSpPr>
            <p:cNvPr id="3147" name="Straight Connector 604"/>
            <p:cNvSpPr/>
            <p:nvPr/>
          </p:nvSpPr>
          <p:spPr>
            <a:xfrm flipH="1" flipV="1">
              <a:off x="7350120" y="3830400"/>
              <a:ext cx="1440" cy="60120"/>
            </a:xfrm>
            <a:prstGeom prst="line">
              <a:avLst/>
            </a:prstGeom>
            <a:ln w="6350">
              <a:solidFill>
                <a:srgbClr val="000000"/>
              </a:solidFill>
              <a:round/>
            </a:ln>
          </p:spPr>
          <p:style>
            <a:lnRef idx="0"/>
            <a:fillRef idx="0"/>
            <a:effectRef idx="0"/>
            <a:fontRef idx="minor"/>
          </p:style>
        </p:sp>
      </p:grpSp>
      <p:grpSp>
        <p:nvGrpSpPr>
          <p:cNvPr id="3148" name="Group 347"/>
          <p:cNvGrpSpPr/>
          <p:nvPr/>
        </p:nvGrpSpPr>
        <p:grpSpPr>
          <a:xfrm>
            <a:off x="7827840" y="4226760"/>
            <a:ext cx="530280" cy="213480"/>
            <a:chOff x="7827840" y="4226760"/>
            <a:chExt cx="530280" cy="213480"/>
          </a:xfrm>
        </p:grpSpPr>
        <p:sp>
          <p:nvSpPr>
            <p:cNvPr id="3149" name="Oval 569"/>
            <p:cNvSpPr/>
            <p:nvPr/>
          </p:nvSpPr>
          <p:spPr>
            <a:xfrm flipV="1">
              <a:off x="7829280" y="428472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50" name="Rectangle 570"/>
            <p:cNvSpPr/>
            <p:nvPr/>
          </p:nvSpPr>
          <p:spPr>
            <a:xfrm>
              <a:off x="7827840" y="430704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51" name="Oval 571"/>
            <p:cNvSpPr/>
            <p:nvPr/>
          </p:nvSpPr>
          <p:spPr>
            <a:xfrm flipV="1">
              <a:off x="7827840" y="422676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52" name="Freeform 572"/>
            <p:cNvSpPr/>
            <p:nvPr/>
          </p:nvSpPr>
          <p:spPr>
            <a:xfrm>
              <a:off x="7962840" y="427500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53" name="Freeform 573"/>
            <p:cNvSpPr/>
            <p:nvPr/>
          </p:nvSpPr>
          <p:spPr>
            <a:xfrm>
              <a:off x="7936560" y="425520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54" name="Freeform 574"/>
            <p:cNvSpPr/>
            <p:nvPr/>
          </p:nvSpPr>
          <p:spPr>
            <a:xfrm>
              <a:off x="8140680" y="430164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55" name="Freeform 575"/>
            <p:cNvSpPr/>
            <p:nvPr/>
          </p:nvSpPr>
          <p:spPr>
            <a:xfrm>
              <a:off x="7930800" y="430272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56" name="Straight Connector 576"/>
            <p:cNvSpPr/>
            <p:nvPr/>
          </p:nvSpPr>
          <p:spPr>
            <a:xfrm flipH="1" flipV="1">
              <a:off x="7827840" y="4305960"/>
              <a:ext cx="1440" cy="60480"/>
            </a:xfrm>
            <a:prstGeom prst="line">
              <a:avLst/>
            </a:prstGeom>
            <a:ln w="6350">
              <a:solidFill>
                <a:srgbClr val="000000"/>
              </a:solidFill>
              <a:round/>
            </a:ln>
          </p:spPr>
          <p:style>
            <a:lnRef idx="0"/>
            <a:fillRef idx="0"/>
            <a:effectRef idx="0"/>
            <a:fontRef idx="minor"/>
          </p:style>
        </p:sp>
        <p:sp>
          <p:nvSpPr>
            <p:cNvPr id="3157" name="Straight Connector 577"/>
            <p:cNvSpPr/>
            <p:nvPr/>
          </p:nvSpPr>
          <p:spPr>
            <a:xfrm flipH="1" flipV="1">
              <a:off x="8356680" y="4304880"/>
              <a:ext cx="1440" cy="60480"/>
            </a:xfrm>
            <a:prstGeom prst="line">
              <a:avLst/>
            </a:prstGeom>
            <a:ln w="6350">
              <a:solidFill>
                <a:srgbClr val="000000"/>
              </a:solidFill>
              <a:round/>
            </a:ln>
          </p:spPr>
          <p:style>
            <a:lnRef idx="0"/>
            <a:fillRef idx="0"/>
            <a:effectRef idx="0"/>
            <a:fontRef idx="minor"/>
          </p:style>
        </p:sp>
      </p:grpSp>
      <p:grpSp>
        <p:nvGrpSpPr>
          <p:cNvPr id="3158" name="Group 347"/>
          <p:cNvGrpSpPr/>
          <p:nvPr/>
        </p:nvGrpSpPr>
        <p:grpSpPr>
          <a:xfrm>
            <a:off x="7346880" y="4010760"/>
            <a:ext cx="530280" cy="213480"/>
            <a:chOff x="7346880" y="4010760"/>
            <a:chExt cx="530280" cy="213480"/>
          </a:xfrm>
        </p:grpSpPr>
        <p:sp>
          <p:nvSpPr>
            <p:cNvPr id="3159" name="Oval 560"/>
            <p:cNvSpPr/>
            <p:nvPr/>
          </p:nvSpPr>
          <p:spPr>
            <a:xfrm flipV="1">
              <a:off x="7348320" y="406872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60" name="Rectangle 561"/>
            <p:cNvSpPr/>
            <p:nvPr/>
          </p:nvSpPr>
          <p:spPr>
            <a:xfrm>
              <a:off x="7346880" y="409104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61" name="Oval 562"/>
            <p:cNvSpPr/>
            <p:nvPr/>
          </p:nvSpPr>
          <p:spPr>
            <a:xfrm flipV="1">
              <a:off x="7346880" y="401076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62" name="Freeform 563"/>
            <p:cNvSpPr/>
            <p:nvPr/>
          </p:nvSpPr>
          <p:spPr>
            <a:xfrm>
              <a:off x="7481880" y="405936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63" name="Freeform 564"/>
            <p:cNvSpPr/>
            <p:nvPr/>
          </p:nvSpPr>
          <p:spPr>
            <a:xfrm>
              <a:off x="7455600" y="403956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64" name="Freeform 565"/>
            <p:cNvSpPr/>
            <p:nvPr/>
          </p:nvSpPr>
          <p:spPr>
            <a:xfrm>
              <a:off x="7659720" y="408564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65" name="Freeform 566"/>
            <p:cNvSpPr/>
            <p:nvPr/>
          </p:nvSpPr>
          <p:spPr>
            <a:xfrm>
              <a:off x="7449840" y="408708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66" name="Straight Connector 567"/>
            <p:cNvSpPr/>
            <p:nvPr/>
          </p:nvSpPr>
          <p:spPr>
            <a:xfrm flipH="1" flipV="1">
              <a:off x="7346880" y="4090320"/>
              <a:ext cx="1440" cy="60120"/>
            </a:xfrm>
            <a:prstGeom prst="line">
              <a:avLst/>
            </a:prstGeom>
            <a:ln w="6350">
              <a:solidFill>
                <a:srgbClr val="000000"/>
              </a:solidFill>
              <a:round/>
            </a:ln>
          </p:spPr>
          <p:style>
            <a:lnRef idx="0"/>
            <a:fillRef idx="0"/>
            <a:effectRef idx="0"/>
            <a:fontRef idx="minor"/>
          </p:style>
        </p:sp>
        <p:sp>
          <p:nvSpPr>
            <p:cNvPr id="3167" name="Straight Connector 568"/>
            <p:cNvSpPr/>
            <p:nvPr/>
          </p:nvSpPr>
          <p:spPr>
            <a:xfrm flipH="1" flipV="1">
              <a:off x="7875360" y="4088880"/>
              <a:ext cx="1800" cy="60480"/>
            </a:xfrm>
            <a:prstGeom prst="line">
              <a:avLst/>
            </a:prstGeom>
            <a:ln w="6350">
              <a:solidFill>
                <a:srgbClr val="000000"/>
              </a:solidFill>
              <a:round/>
            </a:ln>
          </p:spPr>
          <p:style>
            <a:lnRef idx="0"/>
            <a:fillRef idx="0"/>
            <a:effectRef idx="0"/>
            <a:fontRef idx="minor"/>
          </p:style>
        </p:sp>
      </p:grpSp>
      <p:grpSp>
        <p:nvGrpSpPr>
          <p:cNvPr id="3168" name="Group 347"/>
          <p:cNvGrpSpPr/>
          <p:nvPr/>
        </p:nvGrpSpPr>
        <p:grpSpPr>
          <a:xfrm>
            <a:off x="7121520" y="4309200"/>
            <a:ext cx="529920" cy="213480"/>
            <a:chOff x="7121520" y="4309200"/>
            <a:chExt cx="529920" cy="213480"/>
          </a:xfrm>
        </p:grpSpPr>
        <p:sp>
          <p:nvSpPr>
            <p:cNvPr id="3169" name="Oval 551"/>
            <p:cNvSpPr/>
            <p:nvPr/>
          </p:nvSpPr>
          <p:spPr>
            <a:xfrm flipV="1">
              <a:off x="7122960" y="436716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70" name="Rectangle 552"/>
            <p:cNvSpPr/>
            <p:nvPr/>
          </p:nvSpPr>
          <p:spPr>
            <a:xfrm>
              <a:off x="7121520" y="438948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71" name="Oval 553"/>
            <p:cNvSpPr/>
            <p:nvPr/>
          </p:nvSpPr>
          <p:spPr>
            <a:xfrm flipV="1">
              <a:off x="7121520" y="430920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72" name="Freeform 554"/>
            <p:cNvSpPr/>
            <p:nvPr/>
          </p:nvSpPr>
          <p:spPr>
            <a:xfrm>
              <a:off x="7256520" y="435780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73" name="Freeform 555"/>
            <p:cNvSpPr/>
            <p:nvPr/>
          </p:nvSpPr>
          <p:spPr>
            <a:xfrm>
              <a:off x="7230240" y="433800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74" name="Freeform 556"/>
            <p:cNvSpPr/>
            <p:nvPr/>
          </p:nvSpPr>
          <p:spPr>
            <a:xfrm>
              <a:off x="7434360" y="438408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75" name="Freeform 557"/>
            <p:cNvSpPr/>
            <p:nvPr/>
          </p:nvSpPr>
          <p:spPr>
            <a:xfrm>
              <a:off x="7224120" y="438552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76" name="Straight Connector 558"/>
            <p:cNvSpPr/>
            <p:nvPr/>
          </p:nvSpPr>
          <p:spPr>
            <a:xfrm flipH="1" flipV="1">
              <a:off x="7121520" y="4388760"/>
              <a:ext cx="1440" cy="60120"/>
            </a:xfrm>
            <a:prstGeom prst="line">
              <a:avLst/>
            </a:prstGeom>
            <a:ln w="6350">
              <a:solidFill>
                <a:srgbClr val="000000"/>
              </a:solidFill>
              <a:round/>
            </a:ln>
          </p:spPr>
          <p:style>
            <a:lnRef idx="0"/>
            <a:fillRef idx="0"/>
            <a:effectRef idx="0"/>
            <a:fontRef idx="minor"/>
          </p:style>
        </p:sp>
        <p:sp>
          <p:nvSpPr>
            <p:cNvPr id="3177" name="Straight Connector 559"/>
            <p:cNvSpPr/>
            <p:nvPr/>
          </p:nvSpPr>
          <p:spPr>
            <a:xfrm flipH="1" flipV="1">
              <a:off x="7650000" y="4387320"/>
              <a:ext cx="1440" cy="60480"/>
            </a:xfrm>
            <a:prstGeom prst="line">
              <a:avLst/>
            </a:prstGeom>
            <a:ln w="6350">
              <a:solidFill>
                <a:srgbClr val="000000"/>
              </a:solidFill>
              <a:round/>
            </a:ln>
          </p:spPr>
          <p:style>
            <a:lnRef idx="0"/>
            <a:fillRef idx="0"/>
            <a:effectRef idx="0"/>
            <a:fontRef idx="minor"/>
          </p:style>
        </p:sp>
      </p:grpSp>
      <p:sp>
        <p:nvSpPr>
          <p:cNvPr id="3178" name="Oval 3"/>
          <p:cNvSpPr/>
          <p:nvPr/>
        </p:nvSpPr>
        <p:spPr>
          <a:xfrm>
            <a:off x="3257640" y="2725560"/>
            <a:ext cx="3474360" cy="1380240"/>
          </a:xfrm>
          <a:prstGeom prst="ellipse">
            <a:avLst/>
          </a:prstGeom>
          <a:solidFill>
            <a:schemeClr val="accent1"/>
          </a:solidFill>
          <a:ln w="9525">
            <a:solidFill>
              <a:srgbClr val="000000"/>
            </a:solidFill>
            <a:round/>
          </a:ln>
        </p:spPr>
        <p:style>
          <a:lnRef idx="0"/>
          <a:fillRef idx="0"/>
          <a:effectRef idx="0"/>
          <a:fontRef idx="minor"/>
        </p:style>
      </p:sp>
      <p:sp>
        <p:nvSpPr>
          <p:cNvPr id="3179" name="Straight Connector 10"/>
          <p:cNvSpPr/>
          <p:nvPr/>
        </p:nvSpPr>
        <p:spPr>
          <a:xfrm>
            <a:off x="4481280" y="2968560"/>
            <a:ext cx="1146240" cy="73080"/>
          </a:xfrm>
          <a:prstGeom prst="line">
            <a:avLst/>
          </a:prstGeom>
          <a:ln w="15875">
            <a:solidFill>
              <a:srgbClr val="000000"/>
            </a:solidFill>
            <a:round/>
          </a:ln>
        </p:spPr>
        <p:style>
          <a:lnRef idx="0"/>
          <a:fillRef idx="0"/>
          <a:effectRef idx="0"/>
          <a:fontRef idx="minor"/>
        </p:style>
      </p:sp>
      <p:sp>
        <p:nvSpPr>
          <p:cNvPr id="3180" name="Straight Connector 297"/>
          <p:cNvSpPr/>
          <p:nvPr/>
        </p:nvSpPr>
        <p:spPr>
          <a:xfrm>
            <a:off x="5074920" y="3268440"/>
            <a:ext cx="130320" cy="84240"/>
          </a:xfrm>
          <a:prstGeom prst="line">
            <a:avLst/>
          </a:prstGeom>
          <a:ln w="15875">
            <a:solidFill>
              <a:srgbClr val="000000"/>
            </a:solidFill>
            <a:round/>
          </a:ln>
        </p:spPr>
        <p:style>
          <a:lnRef idx="0"/>
          <a:fillRef idx="0"/>
          <a:effectRef idx="0"/>
          <a:fontRef idx="minor"/>
        </p:style>
      </p:sp>
      <p:sp>
        <p:nvSpPr>
          <p:cNvPr id="3181" name="Straight Connector 298"/>
          <p:cNvSpPr/>
          <p:nvPr/>
        </p:nvSpPr>
        <p:spPr>
          <a:xfrm flipV="1">
            <a:off x="4859280" y="3473280"/>
            <a:ext cx="263520" cy="46080"/>
          </a:xfrm>
          <a:prstGeom prst="line">
            <a:avLst/>
          </a:prstGeom>
          <a:ln w="15875">
            <a:solidFill>
              <a:srgbClr val="000000"/>
            </a:solidFill>
            <a:round/>
          </a:ln>
        </p:spPr>
        <p:style>
          <a:lnRef idx="0"/>
          <a:fillRef idx="0"/>
          <a:effectRef idx="0"/>
          <a:fontRef idx="minor"/>
        </p:style>
      </p:sp>
      <p:sp>
        <p:nvSpPr>
          <p:cNvPr id="3182" name="Straight Connector 299"/>
          <p:cNvSpPr/>
          <p:nvPr/>
        </p:nvSpPr>
        <p:spPr>
          <a:xfrm flipV="1">
            <a:off x="4538520" y="3296880"/>
            <a:ext cx="209520" cy="109800"/>
          </a:xfrm>
          <a:prstGeom prst="line">
            <a:avLst/>
          </a:prstGeom>
          <a:ln w="15875">
            <a:solidFill>
              <a:srgbClr val="000000"/>
            </a:solidFill>
            <a:round/>
          </a:ln>
        </p:spPr>
        <p:style>
          <a:lnRef idx="0"/>
          <a:fillRef idx="0"/>
          <a:effectRef idx="0"/>
          <a:fontRef idx="minor"/>
        </p:style>
      </p:sp>
      <p:sp>
        <p:nvSpPr>
          <p:cNvPr id="3183" name="Straight Connector 300"/>
          <p:cNvSpPr/>
          <p:nvPr/>
        </p:nvSpPr>
        <p:spPr>
          <a:xfrm flipV="1">
            <a:off x="4200480" y="3597120"/>
            <a:ext cx="222120" cy="98280"/>
          </a:xfrm>
          <a:prstGeom prst="line">
            <a:avLst/>
          </a:prstGeom>
          <a:ln w="15875">
            <a:solidFill>
              <a:srgbClr val="000000"/>
            </a:solidFill>
            <a:round/>
          </a:ln>
        </p:spPr>
        <p:style>
          <a:lnRef idx="0"/>
          <a:fillRef idx="0"/>
          <a:effectRef idx="0"/>
          <a:fontRef idx="minor"/>
        </p:style>
      </p:sp>
      <p:sp>
        <p:nvSpPr>
          <p:cNvPr id="3184" name="Straight Connector 301"/>
          <p:cNvSpPr/>
          <p:nvPr/>
        </p:nvSpPr>
        <p:spPr>
          <a:xfrm flipV="1">
            <a:off x="5092560" y="3522600"/>
            <a:ext cx="272880" cy="253800"/>
          </a:xfrm>
          <a:prstGeom prst="line">
            <a:avLst/>
          </a:prstGeom>
          <a:ln w="15875">
            <a:solidFill>
              <a:srgbClr val="000000"/>
            </a:solidFill>
            <a:round/>
          </a:ln>
        </p:spPr>
        <p:style>
          <a:lnRef idx="0"/>
          <a:fillRef idx="0"/>
          <a:effectRef idx="0"/>
          <a:fontRef idx="minor"/>
        </p:style>
      </p:sp>
      <p:sp>
        <p:nvSpPr>
          <p:cNvPr id="3185" name="Straight Connector 302"/>
          <p:cNvSpPr/>
          <p:nvPr/>
        </p:nvSpPr>
        <p:spPr>
          <a:xfrm flipH="1" flipV="1">
            <a:off x="5624280" y="3508200"/>
            <a:ext cx="387360" cy="125280"/>
          </a:xfrm>
          <a:prstGeom prst="line">
            <a:avLst/>
          </a:prstGeom>
          <a:ln w="15875">
            <a:solidFill>
              <a:srgbClr val="000000"/>
            </a:solidFill>
            <a:round/>
          </a:ln>
        </p:spPr>
        <p:style>
          <a:lnRef idx="0"/>
          <a:fillRef idx="0"/>
          <a:effectRef idx="0"/>
          <a:fontRef idx="minor"/>
        </p:style>
      </p:sp>
      <p:sp>
        <p:nvSpPr>
          <p:cNvPr id="3186" name="Straight Connector 303"/>
          <p:cNvSpPr/>
          <p:nvPr/>
        </p:nvSpPr>
        <p:spPr>
          <a:xfrm flipV="1">
            <a:off x="5609880" y="3159000"/>
            <a:ext cx="308160" cy="198360"/>
          </a:xfrm>
          <a:prstGeom prst="line">
            <a:avLst/>
          </a:prstGeom>
          <a:ln w="15875">
            <a:solidFill>
              <a:srgbClr val="000000"/>
            </a:solidFill>
            <a:round/>
          </a:ln>
        </p:spPr>
        <p:style>
          <a:lnRef idx="0"/>
          <a:fillRef idx="0"/>
          <a:effectRef idx="0"/>
          <a:fontRef idx="minor"/>
        </p:style>
      </p:sp>
      <p:sp>
        <p:nvSpPr>
          <p:cNvPr id="3187" name="Straight Connector 304"/>
          <p:cNvSpPr/>
          <p:nvPr/>
        </p:nvSpPr>
        <p:spPr>
          <a:xfrm flipH="1" flipV="1">
            <a:off x="4483080" y="3028680"/>
            <a:ext cx="245880" cy="87480"/>
          </a:xfrm>
          <a:prstGeom prst="line">
            <a:avLst/>
          </a:prstGeom>
          <a:ln w="15875">
            <a:solidFill>
              <a:srgbClr val="000000"/>
            </a:solidFill>
            <a:round/>
          </a:ln>
        </p:spPr>
        <p:style>
          <a:lnRef idx="0"/>
          <a:fillRef idx="0"/>
          <a:effectRef idx="0"/>
          <a:fontRef idx="minor"/>
        </p:style>
      </p:sp>
      <p:sp>
        <p:nvSpPr>
          <p:cNvPr id="3188" name="TextBox 39958"/>
          <p:cNvSpPr/>
          <p:nvPr/>
        </p:nvSpPr>
        <p:spPr>
          <a:xfrm>
            <a:off x="3422520" y="3070080"/>
            <a:ext cx="9367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00"/>
                </a:solidFill>
                <a:latin typeface="Arial"/>
                <a:ea typeface="ＭＳ Ｐゴシック"/>
              </a:rPr>
              <a:t>ISP A</a:t>
            </a:r>
            <a:endParaRPr b="0" lang="en-US" sz="2400" spc="-1" strike="noStrike">
              <a:latin typeface="Arial"/>
            </a:endParaRPr>
          </a:p>
        </p:txBody>
      </p:sp>
      <p:grpSp>
        <p:nvGrpSpPr>
          <p:cNvPr id="3189" name="Group 347"/>
          <p:cNvGrpSpPr/>
          <p:nvPr/>
        </p:nvGrpSpPr>
        <p:grpSpPr>
          <a:xfrm>
            <a:off x="5884560" y="3561840"/>
            <a:ext cx="573120" cy="219960"/>
            <a:chOff x="5884560" y="3561840"/>
            <a:chExt cx="573120" cy="219960"/>
          </a:xfrm>
        </p:grpSpPr>
        <p:sp>
          <p:nvSpPr>
            <p:cNvPr id="3190" name="Oval 394"/>
            <p:cNvSpPr/>
            <p:nvPr/>
          </p:nvSpPr>
          <p:spPr>
            <a:xfrm flipV="1">
              <a:off x="5886360" y="362124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91" name="Rectangle 395"/>
            <p:cNvSpPr/>
            <p:nvPr/>
          </p:nvSpPr>
          <p:spPr>
            <a:xfrm>
              <a:off x="5884920" y="364500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92" name="Oval 396"/>
            <p:cNvSpPr/>
            <p:nvPr/>
          </p:nvSpPr>
          <p:spPr>
            <a:xfrm flipV="1">
              <a:off x="5884920" y="356148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193" name="Freeform 397"/>
            <p:cNvSpPr/>
            <p:nvPr/>
          </p:nvSpPr>
          <p:spPr>
            <a:xfrm>
              <a:off x="6031080" y="361152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94" name="Freeform 398"/>
            <p:cNvSpPr/>
            <p:nvPr/>
          </p:nvSpPr>
          <p:spPr>
            <a:xfrm>
              <a:off x="6002280" y="359100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95" name="Freeform 399"/>
            <p:cNvSpPr/>
            <p:nvPr/>
          </p:nvSpPr>
          <p:spPr>
            <a:xfrm>
              <a:off x="6222960" y="363852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96" name="Freeform 400"/>
            <p:cNvSpPr/>
            <p:nvPr/>
          </p:nvSpPr>
          <p:spPr>
            <a:xfrm>
              <a:off x="5995800" y="363996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197" name="Straight Connector 401"/>
            <p:cNvSpPr/>
            <p:nvPr/>
          </p:nvSpPr>
          <p:spPr>
            <a:xfrm flipH="1" flipV="1">
              <a:off x="5884560" y="3643200"/>
              <a:ext cx="1800" cy="62280"/>
            </a:xfrm>
            <a:prstGeom prst="line">
              <a:avLst/>
            </a:prstGeom>
            <a:ln w="6350">
              <a:solidFill>
                <a:srgbClr val="000000"/>
              </a:solidFill>
              <a:round/>
            </a:ln>
          </p:spPr>
          <p:style>
            <a:lnRef idx="0"/>
            <a:fillRef idx="0"/>
            <a:effectRef idx="0"/>
            <a:fontRef idx="minor"/>
          </p:style>
        </p:sp>
        <p:sp>
          <p:nvSpPr>
            <p:cNvPr id="3198" name="Straight Connector 402"/>
            <p:cNvSpPr/>
            <p:nvPr/>
          </p:nvSpPr>
          <p:spPr>
            <a:xfrm flipH="1" flipV="1">
              <a:off x="6456240" y="3642120"/>
              <a:ext cx="1440" cy="61920"/>
            </a:xfrm>
            <a:prstGeom prst="line">
              <a:avLst/>
            </a:prstGeom>
            <a:ln w="6350">
              <a:solidFill>
                <a:srgbClr val="000000"/>
              </a:solidFill>
              <a:round/>
            </a:ln>
          </p:spPr>
          <p:style>
            <a:lnRef idx="0"/>
            <a:fillRef idx="0"/>
            <a:effectRef idx="0"/>
            <a:fontRef idx="minor"/>
          </p:style>
        </p:sp>
      </p:grpSp>
      <p:grpSp>
        <p:nvGrpSpPr>
          <p:cNvPr id="3199" name="Group 347"/>
          <p:cNvGrpSpPr/>
          <p:nvPr/>
        </p:nvGrpSpPr>
        <p:grpSpPr>
          <a:xfrm>
            <a:off x="5081400" y="3320640"/>
            <a:ext cx="571680" cy="219960"/>
            <a:chOff x="5081400" y="3320640"/>
            <a:chExt cx="571680" cy="219960"/>
          </a:xfrm>
        </p:grpSpPr>
        <p:sp>
          <p:nvSpPr>
            <p:cNvPr id="3200" name="Oval 385"/>
            <p:cNvSpPr/>
            <p:nvPr/>
          </p:nvSpPr>
          <p:spPr>
            <a:xfrm flipV="1">
              <a:off x="5083200" y="338004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201" name="Rectangle 386"/>
            <p:cNvSpPr/>
            <p:nvPr/>
          </p:nvSpPr>
          <p:spPr>
            <a:xfrm>
              <a:off x="5081760" y="340344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02" name="Oval 387"/>
            <p:cNvSpPr/>
            <p:nvPr/>
          </p:nvSpPr>
          <p:spPr>
            <a:xfrm flipV="1">
              <a:off x="5081760" y="332028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203" name="Freeform 388"/>
            <p:cNvSpPr/>
            <p:nvPr/>
          </p:nvSpPr>
          <p:spPr>
            <a:xfrm>
              <a:off x="5227560" y="337032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04" name="Freeform 389"/>
            <p:cNvSpPr/>
            <p:nvPr/>
          </p:nvSpPr>
          <p:spPr>
            <a:xfrm>
              <a:off x="5198760" y="334980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05" name="Freeform 390"/>
            <p:cNvSpPr/>
            <p:nvPr/>
          </p:nvSpPr>
          <p:spPr>
            <a:xfrm>
              <a:off x="5418720" y="339732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06" name="Freeform 391"/>
            <p:cNvSpPr/>
            <p:nvPr/>
          </p:nvSpPr>
          <p:spPr>
            <a:xfrm>
              <a:off x="5192280" y="339876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07" name="Straight Connector 392"/>
            <p:cNvSpPr/>
            <p:nvPr/>
          </p:nvSpPr>
          <p:spPr>
            <a:xfrm flipH="1" flipV="1">
              <a:off x="5081400" y="3402000"/>
              <a:ext cx="1440" cy="61920"/>
            </a:xfrm>
            <a:prstGeom prst="line">
              <a:avLst/>
            </a:prstGeom>
            <a:ln w="6350">
              <a:solidFill>
                <a:srgbClr val="000000"/>
              </a:solidFill>
              <a:round/>
            </a:ln>
          </p:spPr>
          <p:style>
            <a:lnRef idx="0"/>
            <a:fillRef idx="0"/>
            <a:effectRef idx="0"/>
            <a:fontRef idx="minor"/>
          </p:style>
        </p:sp>
        <p:sp>
          <p:nvSpPr>
            <p:cNvPr id="3208" name="Straight Connector 393"/>
            <p:cNvSpPr/>
            <p:nvPr/>
          </p:nvSpPr>
          <p:spPr>
            <a:xfrm flipH="1" flipV="1">
              <a:off x="5651280" y="3400920"/>
              <a:ext cx="1800" cy="61920"/>
            </a:xfrm>
            <a:prstGeom prst="line">
              <a:avLst/>
            </a:prstGeom>
            <a:ln w="6350">
              <a:solidFill>
                <a:srgbClr val="000000"/>
              </a:solidFill>
              <a:round/>
            </a:ln>
          </p:spPr>
          <p:style>
            <a:lnRef idx="0"/>
            <a:fillRef idx="0"/>
            <a:effectRef idx="0"/>
            <a:fontRef idx="minor"/>
          </p:style>
        </p:sp>
      </p:grpSp>
      <p:grpSp>
        <p:nvGrpSpPr>
          <p:cNvPr id="3209" name="Group 347"/>
          <p:cNvGrpSpPr/>
          <p:nvPr/>
        </p:nvGrpSpPr>
        <p:grpSpPr>
          <a:xfrm>
            <a:off x="4560840" y="3098160"/>
            <a:ext cx="573120" cy="218160"/>
            <a:chOff x="4560840" y="3098160"/>
            <a:chExt cx="573120" cy="218160"/>
          </a:xfrm>
        </p:grpSpPr>
        <p:sp>
          <p:nvSpPr>
            <p:cNvPr id="3210" name="Oval 376"/>
            <p:cNvSpPr/>
            <p:nvPr/>
          </p:nvSpPr>
          <p:spPr>
            <a:xfrm flipV="1">
              <a:off x="4562640" y="3157200"/>
              <a:ext cx="570600" cy="1591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211" name="Rectangle 377"/>
            <p:cNvSpPr/>
            <p:nvPr/>
          </p:nvSpPr>
          <p:spPr>
            <a:xfrm>
              <a:off x="4560840" y="317988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12" name="Oval 378"/>
            <p:cNvSpPr/>
            <p:nvPr/>
          </p:nvSpPr>
          <p:spPr>
            <a:xfrm flipV="1">
              <a:off x="4560840" y="3098160"/>
              <a:ext cx="570600" cy="1591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213" name="Freeform 379"/>
            <p:cNvSpPr/>
            <p:nvPr/>
          </p:nvSpPr>
          <p:spPr>
            <a:xfrm>
              <a:off x="4707000" y="3147840"/>
              <a:ext cx="27864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14" name="Freeform 380"/>
            <p:cNvSpPr/>
            <p:nvPr/>
          </p:nvSpPr>
          <p:spPr>
            <a:xfrm>
              <a:off x="4678560" y="3127320"/>
              <a:ext cx="335880" cy="550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15" name="Freeform 381"/>
            <p:cNvSpPr/>
            <p:nvPr/>
          </p:nvSpPr>
          <p:spPr>
            <a:xfrm>
              <a:off x="4898880" y="3174480"/>
              <a:ext cx="123120" cy="478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16" name="Freeform 382"/>
            <p:cNvSpPr/>
            <p:nvPr/>
          </p:nvSpPr>
          <p:spPr>
            <a:xfrm>
              <a:off x="4672080" y="3175920"/>
              <a:ext cx="121680" cy="478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17" name="Straight Connector 383"/>
            <p:cNvSpPr/>
            <p:nvPr/>
          </p:nvSpPr>
          <p:spPr>
            <a:xfrm flipH="1" flipV="1">
              <a:off x="4560840" y="3179160"/>
              <a:ext cx="1440" cy="61560"/>
            </a:xfrm>
            <a:prstGeom prst="line">
              <a:avLst/>
            </a:prstGeom>
            <a:ln w="6350">
              <a:solidFill>
                <a:srgbClr val="000000"/>
              </a:solidFill>
              <a:round/>
            </a:ln>
          </p:spPr>
          <p:style>
            <a:lnRef idx="0"/>
            <a:fillRef idx="0"/>
            <a:effectRef idx="0"/>
            <a:fontRef idx="minor"/>
          </p:style>
        </p:sp>
        <p:sp>
          <p:nvSpPr>
            <p:cNvPr id="3218" name="Straight Connector 384"/>
            <p:cNvSpPr/>
            <p:nvPr/>
          </p:nvSpPr>
          <p:spPr>
            <a:xfrm flipH="1" flipV="1">
              <a:off x="5132160" y="3178080"/>
              <a:ext cx="1800" cy="61560"/>
            </a:xfrm>
            <a:prstGeom prst="line">
              <a:avLst/>
            </a:prstGeom>
            <a:ln w="6350">
              <a:solidFill>
                <a:srgbClr val="000000"/>
              </a:solidFill>
              <a:round/>
            </a:ln>
          </p:spPr>
          <p:style>
            <a:lnRef idx="0"/>
            <a:fillRef idx="0"/>
            <a:effectRef idx="0"/>
            <a:fontRef idx="minor"/>
          </p:style>
        </p:sp>
      </p:grpSp>
      <p:grpSp>
        <p:nvGrpSpPr>
          <p:cNvPr id="3219" name="Group 347"/>
          <p:cNvGrpSpPr/>
          <p:nvPr/>
        </p:nvGrpSpPr>
        <p:grpSpPr>
          <a:xfrm>
            <a:off x="4317840" y="3404520"/>
            <a:ext cx="573120" cy="218160"/>
            <a:chOff x="4317840" y="3404520"/>
            <a:chExt cx="573120" cy="218160"/>
          </a:xfrm>
        </p:grpSpPr>
        <p:sp>
          <p:nvSpPr>
            <p:cNvPr id="3220" name="Oval 367"/>
            <p:cNvSpPr/>
            <p:nvPr/>
          </p:nvSpPr>
          <p:spPr>
            <a:xfrm flipV="1">
              <a:off x="4319640" y="3463560"/>
              <a:ext cx="570600" cy="1591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221" name="Rectangle 368"/>
            <p:cNvSpPr/>
            <p:nvPr/>
          </p:nvSpPr>
          <p:spPr>
            <a:xfrm>
              <a:off x="4317840" y="348624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22" name="Oval 369"/>
            <p:cNvSpPr/>
            <p:nvPr/>
          </p:nvSpPr>
          <p:spPr>
            <a:xfrm flipV="1">
              <a:off x="4317840" y="3404520"/>
              <a:ext cx="570600" cy="1591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223" name="Freeform 370"/>
            <p:cNvSpPr/>
            <p:nvPr/>
          </p:nvSpPr>
          <p:spPr>
            <a:xfrm>
              <a:off x="4464000" y="3454560"/>
              <a:ext cx="27864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24" name="Freeform 371"/>
            <p:cNvSpPr/>
            <p:nvPr/>
          </p:nvSpPr>
          <p:spPr>
            <a:xfrm>
              <a:off x="4435560" y="3433680"/>
              <a:ext cx="335880" cy="550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25" name="Freeform 372"/>
            <p:cNvSpPr/>
            <p:nvPr/>
          </p:nvSpPr>
          <p:spPr>
            <a:xfrm>
              <a:off x="4655880" y="3480840"/>
              <a:ext cx="123120" cy="478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26" name="Freeform 373"/>
            <p:cNvSpPr/>
            <p:nvPr/>
          </p:nvSpPr>
          <p:spPr>
            <a:xfrm>
              <a:off x="4429080" y="3482280"/>
              <a:ext cx="121680" cy="478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27" name="Straight Connector 374"/>
            <p:cNvSpPr/>
            <p:nvPr/>
          </p:nvSpPr>
          <p:spPr>
            <a:xfrm flipH="1" flipV="1">
              <a:off x="4317840" y="3485520"/>
              <a:ext cx="1440" cy="61560"/>
            </a:xfrm>
            <a:prstGeom prst="line">
              <a:avLst/>
            </a:prstGeom>
            <a:ln w="6350">
              <a:solidFill>
                <a:srgbClr val="000000"/>
              </a:solidFill>
              <a:round/>
            </a:ln>
          </p:spPr>
          <p:style>
            <a:lnRef idx="0"/>
            <a:fillRef idx="0"/>
            <a:effectRef idx="0"/>
            <a:fontRef idx="minor"/>
          </p:style>
        </p:sp>
        <p:sp>
          <p:nvSpPr>
            <p:cNvPr id="3228" name="Straight Connector 375"/>
            <p:cNvSpPr/>
            <p:nvPr/>
          </p:nvSpPr>
          <p:spPr>
            <a:xfrm flipH="1" flipV="1">
              <a:off x="4889160" y="3484440"/>
              <a:ext cx="1800" cy="61560"/>
            </a:xfrm>
            <a:prstGeom prst="line">
              <a:avLst/>
            </a:prstGeom>
            <a:ln w="6350">
              <a:solidFill>
                <a:srgbClr val="000000"/>
              </a:solidFill>
              <a:round/>
            </a:ln>
          </p:spPr>
          <p:style>
            <a:lnRef idx="0"/>
            <a:fillRef idx="0"/>
            <a:effectRef idx="0"/>
            <a:fontRef idx="minor"/>
          </p:style>
        </p:sp>
      </p:grpSp>
      <p:grpSp>
        <p:nvGrpSpPr>
          <p:cNvPr id="3229" name="Group 347"/>
          <p:cNvGrpSpPr/>
          <p:nvPr/>
        </p:nvGrpSpPr>
        <p:grpSpPr>
          <a:xfrm>
            <a:off x="4865400" y="3758760"/>
            <a:ext cx="573120" cy="219960"/>
            <a:chOff x="4865400" y="3758760"/>
            <a:chExt cx="573120" cy="219960"/>
          </a:xfrm>
        </p:grpSpPr>
        <p:sp>
          <p:nvSpPr>
            <p:cNvPr id="3230" name="Oval 358"/>
            <p:cNvSpPr/>
            <p:nvPr/>
          </p:nvSpPr>
          <p:spPr>
            <a:xfrm flipV="1">
              <a:off x="4867200" y="381816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231" name="Rectangle 359"/>
            <p:cNvSpPr/>
            <p:nvPr/>
          </p:nvSpPr>
          <p:spPr>
            <a:xfrm>
              <a:off x="4865760" y="384192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32" name="Oval 360"/>
            <p:cNvSpPr/>
            <p:nvPr/>
          </p:nvSpPr>
          <p:spPr>
            <a:xfrm flipV="1">
              <a:off x="4865760" y="375840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233" name="Freeform 361"/>
            <p:cNvSpPr/>
            <p:nvPr/>
          </p:nvSpPr>
          <p:spPr>
            <a:xfrm>
              <a:off x="5011560" y="380844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34" name="Freeform 362"/>
            <p:cNvSpPr/>
            <p:nvPr/>
          </p:nvSpPr>
          <p:spPr>
            <a:xfrm>
              <a:off x="4983120" y="378792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35" name="Freeform 363"/>
            <p:cNvSpPr/>
            <p:nvPr/>
          </p:nvSpPr>
          <p:spPr>
            <a:xfrm>
              <a:off x="5203800" y="383544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36" name="Freeform 364"/>
            <p:cNvSpPr/>
            <p:nvPr/>
          </p:nvSpPr>
          <p:spPr>
            <a:xfrm>
              <a:off x="4976640" y="383688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37" name="Straight Connector 365"/>
            <p:cNvSpPr/>
            <p:nvPr/>
          </p:nvSpPr>
          <p:spPr>
            <a:xfrm flipH="1" flipV="1">
              <a:off x="4865400" y="3840120"/>
              <a:ext cx="1800" cy="61920"/>
            </a:xfrm>
            <a:prstGeom prst="line">
              <a:avLst/>
            </a:prstGeom>
            <a:ln w="6350">
              <a:solidFill>
                <a:srgbClr val="000000"/>
              </a:solidFill>
              <a:round/>
            </a:ln>
          </p:spPr>
          <p:style>
            <a:lnRef idx="0"/>
            <a:fillRef idx="0"/>
            <a:effectRef idx="0"/>
            <a:fontRef idx="minor"/>
          </p:style>
        </p:sp>
        <p:sp>
          <p:nvSpPr>
            <p:cNvPr id="3238" name="Straight Connector 366"/>
            <p:cNvSpPr/>
            <p:nvPr/>
          </p:nvSpPr>
          <p:spPr>
            <a:xfrm flipH="1" flipV="1">
              <a:off x="5437080" y="3839040"/>
              <a:ext cx="1440" cy="61920"/>
            </a:xfrm>
            <a:prstGeom prst="line">
              <a:avLst/>
            </a:prstGeom>
            <a:ln w="6350">
              <a:solidFill>
                <a:srgbClr val="000000"/>
              </a:solidFill>
              <a:round/>
            </a:ln>
          </p:spPr>
          <p:style>
            <a:lnRef idx="0"/>
            <a:fillRef idx="0"/>
            <a:effectRef idx="0"/>
            <a:fontRef idx="minor"/>
          </p:style>
        </p:sp>
      </p:grpSp>
      <p:grpSp>
        <p:nvGrpSpPr>
          <p:cNvPr id="3239" name="Group 347"/>
          <p:cNvGrpSpPr/>
          <p:nvPr/>
        </p:nvGrpSpPr>
        <p:grpSpPr>
          <a:xfrm>
            <a:off x="3628800" y="3614400"/>
            <a:ext cx="573120" cy="219960"/>
            <a:chOff x="3628800" y="3614400"/>
            <a:chExt cx="573120" cy="219960"/>
          </a:xfrm>
        </p:grpSpPr>
        <p:sp>
          <p:nvSpPr>
            <p:cNvPr id="3240" name="Oval 349"/>
            <p:cNvSpPr/>
            <p:nvPr/>
          </p:nvSpPr>
          <p:spPr>
            <a:xfrm flipV="1">
              <a:off x="3630600" y="3673800"/>
              <a:ext cx="57060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241" name="Rectangle 350"/>
            <p:cNvSpPr/>
            <p:nvPr/>
          </p:nvSpPr>
          <p:spPr>
            <a:xfrm>
              <a:off x="3629160" y="3697200"/>
              <a:ext cx="57240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42" name="Oval 351"/>
            <p:cNvSpPr/>
            <p:nvPr/>
          </p:nvSpPr>
          <p:spPr>
            <a:xfrm flipV="1">
              <a:off x="3629160" y="3614040"/>
              <a:ext cx="57060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243" name="Freeform 352"/>
            <p:cNvSpPr/>
            <p:nvPr/>
          </p:nvSpPr>
          <p:spPr>
            <a:xfrm>
              <a:off x="3774960" y="3664080"/>
              <a:ext cx="27864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44" name="Freeform 353"/>
            <p:cNvSpPr/>
            <p:nvPr/>
          </p:nvSpPr>
          <p:spPr>
            <a:xfrm>
              <a:off x="3746520" y="3643200"/>
              <a:ext cx="33588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45" name="Freeform 354"/>
            <p:cNvSpPr/>
            <p:nvPr/>
          </p:nvSpPr>
          <p:spPr>
            <a:xfrm>
              <a:off x="3967200" y="3691080"/>
              <a:ext cx="12312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46" name="Freeform 355"/>
            <p:cNvSpPr/>
            <p:nvPr/>
          </p:nvSpPr>
          <p:spPr>
            <a:xfrm>
              <a:off x="3740040" y="3692160"/>
              <a:ext cx="12168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247" name="Straight Connector 356"/>
            <p:cNvSpPr/>
            <p:nvPr/>
          </p:nvSpPr>
          <p:spPr>
            <a:xfrm flipH="1" flipV="1">
              <a:off x="3628800" y="3695760"/>
              <a:ext cx="1800" cy="61920"/>
            </a:xfrm>
            <a:prstGeom prst="line">
              <a:avLst/>
            </a:prstGeom>
            <a:ln w="6350">
              <a:solidFill>
                <a:srgbClr val="000000"/>
              </a:solidFill>
              <a:round/>
            </a:ln>
          </p:spPr>
          <p:style>
            <a:lnRef idx="0"/>
            <a:fillRef idx="0"/>
            <a:effectRef idx="0"/>
            <a:fontRef idx="minor"/>
          </p:style>
        </p:sp>
        <p:sp>
          <p:nvSpPr>
            <p:cNvPr id="3248" name="Straight Connector 357"/>
            <p:cNvSpPr/>
            <p:nvPr/>
          </p:nvSpPr>
          <p:spPr>
            <a:xfrm flipH="1" flipV="1">
              <a:off x="4200480" y="3694320"/>
              <a:ext cx="1440" cy="62280"/>
            </a:xfrm>
            <a:prstGeom prst="line">
              <a:avLst/>
            </a:prstGeom>
            <a:ln w="6350">
              <a:solidFill>
                <a:srgbClr val="000000"/>
              </a:solidFill>
              <a:round/>
            </a:ln>
          </p:spPr>
          <p:style>
            <a:lnRef idx="0"/>
            <a:fillRef idx="0"/>
            <a:effectRef idx="0"/>
            <a:fontRef idx="minor"/>
          </p:style>
        </p:sp>
      </p:grpSp>
      <p:sp>
        <p:nvSpPr>
          <p:cNvPr id="3249" name="PlaceHolder 1"/>
          <p:cNvSpPr>
            <a:spLocks noGrp="1"/>
          </p:cNvSpPr>
          <p:nvPr>
            <p:ph type="title"/>
          </p:nvPr>
        </p:nvSpPr>
        <p:spPr>
          <a:xfrm>
            <a:off x="1870200" y="274680"/>
            <a:ext cx="8095680" cy="650160"/>
          </a:xfrm>
          <a:prstGeom prst="rect">
            <a:avLst/>
          </a:prstGeom>
          <a:noFill/>
          <a:ln w="0">
            <a:noFill/>
          </a:ln>
        </p:spPr>
        <p:txBody>
          <a:bodyPr lIns="0" rIns="0" tIns="0" bIns="0" anchor="ctr">
            <a:noAutofit/>
          </a:bodyPr>
          <a:p>
            <a:pPr>
              <a:lnSpc>
                <a:spcPct val="90000"/>
              </a:lnSpc>
              <a:buNone/>
            </a:pPr>
            <a:r>
              <a:rPr b="0" lang="en-US" sz="3600" spc="-1" strike="noStrike">
                <a:solidFill>
                  <a:srgbClr val="000000"/>
                </a:solidFill>
                <a:latin typeface="Arial Unicode MS"/>
                <a:ea typeface="Arial Unicode MS"/>
              </a:rPr>
              <a:t>Internet structure: network of networks</a:t>
            </a:r>
            <a:endParaRPr b="0" lang="en-US" sz="3600" spc="-1" strike="noStrike">
              <a:latin typeface="Arial"/>
            </a:endParaRPr>
          </a:p>
        </p:txBody>
      </p:sp>
      <p:grpSp>
        <p:nvGrpSpPr>
          <p:cNvPr id="3250" name="Group 2"/>
          <p:cNvGrpSpPr/>
          <p:nvPr/>
        </p:nvGrpSpPr>
        <p:grpSpPr>
          <a:xfrm>
            <a:off x="3349800" y="2241720"/>
            <a:ext cx="644040" cy="416880"/>
            <a:chOff x="3349800" y="2241720"/>
            <a:chExt cx="644040" cy="416880"/>
          </a:xfrm>
        </p:grpSpPr>
        <p:sp>
          <p:nvSpPr>
            <p:cNvPr id="3251" name="Freeform 84"/>
            <p:cNvSpPr/>
            <p:nvPr/>
          </p:nvSpPr>
          <p:spPr>
            <a:xfrm>
              <a:off x="3349800" y="224172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52" name="TextBox 1"/>
            <p:cNvSpPr/>
            <p:nvPr/>
          </p:nvSpPr>
          <p:spPr>
            <a:xfrm>
              <a:off x="3416760" y="22604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253" name="Group 135"/>
          <p:cNvGrpSpPr/>
          <p:nvPr/>
        </p:nvGrpSpPr>
        <p:grpSpPr>
          <a:xfrm>
            <a:off x="7858080" y="2495520"/>
            <a:ext cx="645120" cy="416880"/>
            <a:chOff x="7858080" y="2495520"/>
            <a:chExt cx="645120" cy="416880"/>
          </a:xfrm>
        </p:grpSpPr>
        <p:sp>
          <p:nvSpPr>
            <p:cNvPr id="3254" name="Freeform 84"/>
            <p:cNvSpPr/>
            <p:nvPr/>
          </p:nvSpPr>
          <p:spPr>
            <a:xfrm>
              <a:off x="7858080" y="249552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55" name="TextBox 137"/>
            <p:cNvSpPr/>
            <p:nvPr/>
          </p:nvSpPr>
          <p:spPr>
            <a:xfrm>
              <a:off x="7926120" y="251460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256" name="Group 138"/>
          <p:cNvGrpSpPr/>
          <p:nvPr/>
        </p:nvGrpSpPr>
        <p:grpSpPr>
          <a:xfrm>
            <a:off x="2765520" y="5353200"/>
            <a:ext cx="644040" cy="416880"/>
            <a:chOff x="2765520" y="5353200"/>
            <a:chExt cx="644040" cy="416880"/>
          </a:xfrm>
        </p:grpSpPr>
        <p:sp>
          <p:nvSpPr>
            <p:cNvPr id="3257" name="Freeform 84"/>
            <p:cNvSpPr/>
            <p:nvPr/>
          </p:nvSpPr>
          <p:spPr>
            <a:xfrm>
              <a:off x="2765520" y="535320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58" name="TextBox 140"/>
            <p:cNvSpPr/>
            <p:nvPr/>
          </p:nvSpPr>
          <p:spPr>
            <a:xfrm>
              <a:off x="2832480" y="53719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259" name="Group 141"/>
          <p:cNvGrpSpPr/>
          <p:nvPr/>
        </p:nvGrpSpPr>
        <p:grpSpPr>
          <a:xfrm>
            <a:off x="2346480" y="4730760"/>
            <a:ext cx="644040" cy="416880"/>
            <a:chOff x="2346480" y="4730760"/>
            <a:chExt cx="644040" cy="416880"/>
          </a:xfrm>
        </p:grpSpPr>
        <p:sp>
          <p:nvSpPr>
            <p:cNvPr id="3260" name="Freeform 84"/>
            <p:cNvSpPr/>
            <p:nvPr/>
          </p:nvSpPr>
          <p:spPr>
            <a:xfrm>
              <a:off x="2346480" y="473076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61" name="TextBox 143"/>
            <p:cNvSpPr/>
            <p:nvPr/>
          </p:nvSpPr>
          <p:spPr>
            <a:xfrm>
              <a:off x="2413440" y="47498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262" name="Group 147"/>
          <p:cNvGrpSpPr/>
          <p:nvPr/>
        </p:nvGrpSpPr>
        <p:grpSpPr>
          <a:xfrm>
            <a:off x="8607600" y="2927520"/>
            <a:ext cx="644760" cy="416880"/>
            <a:chOff x="8607600" y="2927520"/>
            <a:chExt cx="644760" cy="416880"/>
          </a:xfrm>
        </p:grpSpPr>
        <p:sp>
          <p:nvSpPr>
            <p:cNvPr id="3263" name="Freeform 84"/>
            <p:cNvSpPr/>
            <p:nvPr/>
          </p:nvSpPr>
          <p:spPr>
            <a:xfrm>
              <a:off x="8607600" y="292752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64" name="TextBox 149"/>
            <p:cNvSpPr/>
            <p:nvPr/>
          </p:nvSpPr>
          <p:spPr>
            <a:xfrm>
              <a:off x="8675280" y="2946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265" name="Group 150"/>
          <p:cNvGrpSpPr/>
          <p:nvPr/>
        </p:nvGrpSpPr>
        <p:grpSpPr>
          <a:xfrm>
            <a:off x="4950000" y="2000160"/>
            <a:ext cx="644760" cy="416880"/>
            <a:chOff x="4950000" y="2000160"/>
            <a:chExt cx="644760" cy="416880"/>
          </a:xfrm>
        </p:grpSpPr>
        <p:sp>
          <p:nvSpPr>
            <p:cNvPr id="3266" name="Freeform 84"/>
            <p:cNvSpPr/>
            <p:nvPr/>
          </p:nvSpPr>
          <p:spPr>
            <a:xfrm>
              <a:off x="4950000" y="20001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67" name="TextBox 152"/>
            <p:cNvSpPr/>
            <p:nvPr/>
          </p:nvSpPr>
          <p:spPr>
            <a:xfrm>
              <a:off x="5017680" y="2019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268" name="Group 156"/>
          <p:cNvGrpSpPr/>
          <p:nvPr/>
        </p:nvGrpSpPr>
        <p:grpSpPr>
          <a:xfrm>
            <a:off x="5864400" y="1974960"/>
            <a:ext cx="644760" cy="416880"/>
            <a:chOff x="5864400" y="1974960"/>
            <a:chExt cx="644760" cy="416880"/>
          </a:xfrm>
        </p:grpSpPr>
        <p:sp>
          <p:nvSpPr>
            <p:cNvPr id="3269" name="Freeform 84"/>
            <p:cNvSpPr/>
            <p:nvPr/>
          </p:nvSpPr>
          <p:spPr>
            <a:xfrm>
              <a:off x="5864400" y="19749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70" name="TextBox 158"/>
            <p:cNvSpPr/>
            <p:nvPr/>
          </p:nvSpPr>
          <p:spPr>
            <a:xfrm>
              <a:off x="5932080" y="1993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271" name="Group 160"/>
          <p:cNvGrpSpPr/>
          <p:nvPr/>
        </p:nvGrpSpPr>
        <p:grpSpPr>
          <a:xfrm>
            <a:off x="8924760" y="5607000"/>
            <a:ext cx="645120" cy="416880"/>
            <a:chOff x="8924760" y="5607000"/>
            <a:chExt cx="645120" cy="416880"/>
          </a:xfrm>
        </p:grpSpPr>
        <p:sp>
          <p:nvSpPr>
            <p:cNvPr id="3272" name="Freeform 84"/>
            <p:cNvSpPr/>
            <p:nvPr/>
          </p:nvSpPr>
          <p:spPr>
            <a:xfrm>
              <a:off x="8924760" y="56070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73" name="TextBox 162"/>
            <p:cNvSpPr/>
            <p:nvPr/>
          </p:nvSpPr>
          <p:spPr>
            <a:xfrm>
              <a:off x="8992800" y="56260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274" name="Group 163"/>
          <p:cNvGrpSpPr/>
          <p:nvPr/>
        </p:nvGrpSpPr>
        <p:grpSpPr>
          <a:xfrm>
            <a:off x="9763200" y="4959360"/>
            <a:ext cx="645120" cy="416880"/>
            <a:chOff x="9763200" y="4959360"/>
            <a:chExt cx="645120" cy="416880"/>
          </a:xfrm>
        </p:grpSpPr>
        <p:sp>
          <p:nvSpPr>
            <p:cNvPr id="3275" name="Freeform 84"/>
            <p:cNvSpPr/>
            <p:nvPr/>
          </p:nvSpPr>
          <p:spPr>
            <a:xfrm>
              <a:off x="9763200" y="49593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76" name="TextBox 165"/>
            <p:cNvSpPr/>
            <p:nvPr/>
          </p:nvSpPr>
          <p:spPr>
            <a:xfrm>
              <a:off x="9831240" y="49784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277" name="Group 169"/>
          <p:cNvGrpSpPr/>
          <p:nvPr/>
        </p:nvGrpSpPr>
        <p:grpSpPr>
          <a:xfrm>
            <a:off x="6689880" y="5848200"/>
            <a:ext cx="644760" cy="416880"/>
            <a:chOff x="6689880" y="5848200"/>
            <a:chExt cx="644760" cy="416880"/>
          </a:xfrm>
        </p:grpSpPr>
        <p:sp>
          <p:nvSpPr>
            <p:cNvPr id="3278" name="Freeform 84"/>
            <p:cNvSpPr/>
            <p:nvPr/>
          </p:nvSpPr>
          <p:spPr>
            <a:xfrm>
              <a:off x="6689880" y="58482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79" name="TextBox 171"/>
            <p:cNvSpPr/>
            <p:nvPr/>
          </p:nvSpPr>
          <p:spPr>
            <a:xfrm>
              <a:off x="6757560" y="58672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280" name="Group 172"/>
          <p:cNvGrpSpPr/>
          <p:nvPr/>
        </p:nvGrpSpPr>
        <p:grpSpPr>
          <a:xfrm>
            <a:off x="5775480" y="5987880"/>
            <a:ext cx="644760" cy="416880"/>
            <a:chOff x="5775480" y="5987880"/>
            <a:chExt cx="644760" cy="416880"/>
          </a:xfrm>
        </p:grpSpPr>
        <p:sp>
          <p:nvSpPr>
            <p:cNvPr id="3281" name="Freeform 84"/>
            <p:cNvSpPr/>
            <p:nvPr/>
          </p:nvSpPr>
          <p:spPr>
            <a:xfrm>
              <a:off x="5775480" y="598788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82" name="TextBox 174"/>
            <p:cNvSpPr/>
            <p:nvPr/>
          </p:nvSpPr>
          <p:spPr>
            <a:xfrm>
              <a:off x="5843160" y="600696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283" name="Group 175"/>
          <p:cNvGrpSpPr/>
          <p:nvPr/>
        </p:nvGrpSpPr>
        <p:grpSpPr>
          <a:xfrm>
            <a:off x="4556160" y="5835600"/>
            <a:ext cx="645120" cy="416880"/>
            <a:chOff x="4556160" y="5835600"/>
            <a:chExt cx="645120" cy="416880"/>
          </a:xfrm>
        </p:grpSpPr>
        <p:sp>
          <p:nvSpPr>
            <p:cNvPr id="3284" name="Freeform 84"/>
            <p:cNvSpPr/>
            <p:nvPr/>
          </p:nvSpPr>
          <p:spPr>
            <a:xfrm>
              <a:off x="4556160" y="583560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285" name="TextBox 177"/>
            <p:cNvSpPr/>
            <p:nvPr/>
          </p:nvSpPr>
          <p:spPr>
            <a:xfrm>
              <a:off x="4624200" y="58546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3286" name="TextBox 4"/>
          <p:cNvSpPr/>
          <p:nvPr/>
        </p:nvSpPr>
        <p:spPr>
          <a:xfrm rot="1053600">
            <a:off x="6968160" y="190008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3287" name="TextBox 179"/>
          <p:cNvSpPr/>
          <p:nvPr/>
        </p:nvSpPr>
        <p:spPr>
          <a:xfrm rot="2829000">
            <a:off x="9255960" y="337392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3288" name="TextBox 180"/>
          <p:cNvSpPr/>
          <p:nvPr/>
        </p:nvSpPr>
        <p:spPr>
          <a:xfrm rot="9846000">
            <a:off x="7924680" y="589140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3289" name="TextBox 181"/>
          <p:cNvSpPr/>
          <p:nvPr/>
        </p:nvSpPr>
        <p:spPr>
          <a:xfrm rot="11651400">
            <a:off x="3555000" y="5795640"/>
            <a:ext cx="534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3290" name="TextBox 182"/>
          <p:cNvSpPr/>
          <p:nvPr/>
        </p:nvSpPr>
        <p:spPr>
          <a:xfrm rot="16607400">
            <a:off x="1964160" y="3485520"/>
            <a:ext cx="535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3291" name="TextBox 183"/>
          <p:cNvSpPr/>
          <p:nvPr/>
        </p:nvSpPr>
        <p:spPr>
          <a:xfrm rot="20583000">
            <a:off x="4152960" y="1849320"/>
            <a:ext cx="5356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0000ff"/>
                </a:solidFill>
                <a:latin typeface="Arial"/>
                <a:ea typeface="ＭＳ Ｐゴシック"/>
              </a:rPr>
              <a:t>…</a:t>
            </a:r>
            <a:endParaRPr b="0" lang="en-US" sz="2800" spc="-1" strike="noStrike">
              <a:latin typeface="Arial"/>
            </a:endParaRPr>
          </a:p>
        </p:txBody>
      </p:sp>
      <p:sp>
        <p:nvSpPr>
          <p:cNvPr id="3292" name="Straight Connector 12"/>
          <p:cNvSpPr/>
          <p:nvPr/>
        </p:nvSpPr>
        <p:spPr>
          <a:xfrm>
            <a:off x="3906720" y="2609640"/>
            <a:ext cx="237960" cy="262080"/>
          </a:xfrm>
          <a:prstGeom prst="line">
            <a:avLst/>
          </a:prstGeom>
          <a:ln w="9525">
            <a:solidFill>
              <a:srgbClr val="000000"/>
            </a:solidFill>
            <a:round/>
          </a:ln>
        </p:spPr>
        <p:style>
          <a:lnRef idx="0"/>
          <a:fillRef idx="0"/>
          <a:effectRef idx="0"/>
          <a:fontRef idx="minor"/>
        </p:style>
      </p:sp>
      <p:sp>
        <p:nvSpPr>
          <p:cNvPr id="3293" name="Straight Connector 502"/>
          <p:cNvSpPr/>
          <p:nvPr/>
        </p:nvSpPr>
        <p:spPr>
          <a:xfrm>
            <a:off x="5440320" y="2411280"/>
            <a:ext cx="307800" cy="573120"/>
          </a:xfrm>
          <a:prstGeom prst="line">
            <a:avLst/>
          </a:prstGeom>
          <a:ln w="9525">
            <a:solidFill>
              <a:srgbClr val="000000"/>
            </a:solidFill>
            <a:round/>
          </a:ln>
        </p:spPr>
        <p:style>
          <a:lnRef idx="0"/>
          <a:fillRef idx="0"/>
          <a:effectRef idx="0"/>
          <a:fontRef idx="minor"/>
        </p:style>
      </p:sp>
      <p:sp>
        <p:nvSpPr>
          <p:cNvPr id="3294" name="Straight Connector 503"/>
          <p:cNvSpPr/>
          <p:nvPr/>
        </p:nvSpPr>
        <p:spPr>
          <a:xfrm flipH="1">
            <a:off x="5949720" y="2388960"/>
            <a:ext cx="384120" cy="579600"/>
          </a:xfrm>
          <a:prstGeom prst="line">
            <a:avLst/>
          </a:prstGeom>
          <a:ln w="9525">
            <a:solidFill>
              <a:srgbClr val="000000"/>
            </a:solidFill>
            <a:round/>
          </a:ln>
        </p:spPr>
        <p:style>
          <a:lnRef idx="0"/>
          <a:fillRef idx="0"/>
          <a:effectRef idx="0"/>
          <a:fontRef idx="minor"/>
        </p:style>
      </p:sp>
      <p:sp>
        <p:nvSpPr>
          <p:cNvPr id="3295" name="Straight Connector 504"/>
          <p:cNvSpPr/>
          <p:nvPr/>
        </p:nvSpPr>
        <p:spPr>
          <a:xfrm>
            <a:off x="8294400" y="2900160"/>
            <a:ext cx="216000" cy="1046160"/>
          </a:xfrm>
          <a:prstGeom prst="line">
            <a:avLst/>
          </a:prstGeom>
          <a:ln w="9525">
            <a:solidFill>
              <a:srgbClr val="000000"/>
            </a:solidFill>
            <a:round/>
          </a:ln>
        </p:spPr>
        <p:style>
          <a:lnRef idx="0"/>
          <a:fillRef idx="0"/>
          <a:effectRef idx="0"/>
          <a:fontRef idx="minor"/>
        </p:style>
      </p:sp>
      <p:sp>
        <p:nvSpPr>
          <p:cNvPr id="3296" name="Straight Connector 505"/>
          <p:cNvSpPr/>
          <p:nvPr/>
        </p:nvSpPr>
        <p:spPr>
          <a:xfrm flipH="1">
            <a:off x="8661240" y="3251160"/>
            <a:ext cx="241200" cy="691920"/>
          </a:xfrm>
          <a:prstGeom prst="line">
            <a:avLst/>
          </a:prstGeom>
          <a:ln w="9525">
            <a:solidFill>
              <a:srgbClr val="000000"/>
            </a:solidFill>
            <a:round/>
          </a:ln>
        </p:spPr>
        <p:style>
          <a:lnRef idx="0"/>
          <a:fillRef idx="0"/>
          <a:effectRef idx="0"/>
          <a:fontRef idx="minor"/>
        </p:style>
      </p:sp>
      <p:sp>
        <p:nvSpPr>
          <p:cNvPr id="3297" name="Straight Connector 507"/>
          <p:cNvSpPr/>
          <p:nvPr/>
        </p:nvSpPr>
        <p:spPr>
          <a:xfrm flipH="1" flipV="1">
            <a:off x="8978760" y="4573440"/>
            <a:ext cx="797040" cy="614160"/>
          </a:xfrm>
          <a:prstGeom prst="line">
            <a:avLst/>
          </a:prstGeom>
          <a:ln w="9525">
            <a:solidFill>
              <a:srgbClr val="000000"/>
            </a:solidFill>
            <a:round/>
          </a:ln>
        </p:spPr>
        <p:style>
          <a:lnRef idx="0"/>
          <a:fillRef idx="0"/>
          <a:effectRef idx="0"/>
          <a:fontRef idx="minor"/>
        </p:style>
      </p:sp>
      <p:sp>
        <p:nvSpPr>
          <p:cNvPr id="3298" name="Straight Connector 510"/>
          <p:cNvSpPr/>
          <p:nvPr/>
        </p:nvSpPr>
        <p:spPr>
          <a:xfrm flipH="1" flipV="1">
            <a:off x="5630760" y="5045040"/>
            <a:ext cx="371520" cy="973080"/>
          </a:xfrm>
          <a:prstGeom prst="line">
            <a:avLst/>
          </a:prstGeom>
          <a:ln w="9525">
            <a:solidFill>
              <a:srgbClr val="000000"/>
            </a:solidFill>
            <a:round/>
          </a:ln>
        </p:spPr>
        <p:style>
          <a:lnRef idx="0"/>
          <a:fillRef idx="0"/>
          <a:effectRef idx="0"/>
          <a:fontRef idx="minor"/>
        </p:style>
      </p:sp>
      <p:sp>
        <p:nvSpPr>
          <p:cNvPr id="3299" name="Straight Connector 512"/>
          <p:cNvSpPr/>
          <p:nvPr/>
        </p:nvSpPr>
        <p:spPr>
          <a:xfrm flipV="1">
            <a:off x="3314520" y="5160960"/>
            <a:ext cx="401760" cy="209520"/>
          </a:xfrm>
          <a:prstGeom prst="line">
            <a:avLst/>
          </a:prstGeom>
          <a:ln w="9525">
            <a:solidFill>
              <a:srgbClr val="000000"/>
            </a:solidFill>
            <a:round/>
          </a:ln>
        </p:spPr>
        <p:style>
          <a:lnRef idx="0"/>
          <a:fillRef idx="0"/>
          <a:effectRef idx="0"/>
          <a:fontRef idx="minor"/>
        </p:style>
      </p:sp>
      <p:sp>
        <p:nvSpPr>
          <p:cNvPr id="3300" name="Straight Connector 513"/>
          <p:cNvSpPr/>
          <p:nvPr/>
        </p:nvSpPr>
        <p:spPr>
          <a:xfrm>
            <a:off x="2908080" y="5018040"/>
            <a:ext cx="450720" cy="115920"/>
          </a:xfrm>
          <a:prstGeom prst="line">
            <a:avLst/>
          </a:prstGeom>
          <a:ln w="9525">
            <a:solidFill>
              <a:srgbClr val="000000"/>
            </a:solidFill>
            <a:round/>
          </a:ln>
        </p:spPr>
        <p:style>
          <a:lnRef idx="0"/>
          <a:fillRef idx="0"/>
          <a:effectRef idx="0"/>
          <a:fontRef idx="minor"/>
        </p:style>
      </p:sp>
      <p:grpSp>
        <p:nvGrpSpPr>
          <p:cNvPr id="3301" name="Group 347"/>
          <p:cNvGrpSpPr/>
          <p:nvPr/>
        </p:nvGrpSpPr>
        <p:grpSpPr>
          <a:xfrm>
            <a:off x="8342280" y="3867840"/>
            <a:ext cx="529920" cy="213480"/>
            <a:chOff x="8342280" y="3867840"/>
            <a:chExt cx="529920" cy="213480"/>
          </a:xfrm>
        </p:grpSpPr>
        <p:sp>
          <p:nvSpPr>
            <p:cNvPr id="3302" name="Oval 587"/>
            <p:cNvSpPr/>
            <p:nvPr/>
          </p:nvSpPr>
          <p:spPr>
            <a:xfrm flipV="1">
              <a:off x="8343720" y="392580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03" name="Rectangle 588"/>
            <p:cNvSpPr/>
            <p:nvPr/>
          </p:nvSpPr>
          <p:spPr>
            <a:xfrm>
              <a:off x="8342280" y="394812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04" name="Oval 589"/>
            <p:cNvSpPr/>
            <p:nvPr/>
          </p:nvSpPr>
          <p:spPr>
            <a:xfrm flipV="1">
              <a:off x="8342280" y="386784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05" name="Freeform 590"/>
            <p:cNvSpPr/>
            <p:nvPr/>
          </p:nvSpPr>
          <p:spPr>
            <a:xfrm>
              <a:off x="8477280" y="391644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06" name="Freeform 591"/>
            <p:cNvSpPr/>
            <p:nvPr/>
          </p:nvSpPr>
          <p:spPr>
            <a:xfrm>
              <a:off x="8451000" y="389664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07" name="Freeform 592"/>
            <p:cNvSpPr/>
            <p:nvPr/>
          </p:nvSpPr>
          <p:spPr>
            <a:xfrm>
              <a:off x="8655120" y="394272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08" name="Freeform 593"/>
            <p:cNvSpPr/>
            <p:nvPr/>
          </p:nvSpPr>
          <p:spPr>
            <a:xfrm>
              <a:off x="8445240" y="394416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09" name="Straight Connector 594"/>
            <p:cNvSpPr/>
            <p:nvPr/>
          </p:nvSpPr>
          <p:spPr>
            <a:xfrm flipH="1" flipV="1">
              <a:off x="8342280" y="3947400"/>
              <a:ext cx="1440" cy="60120"/>
            </a:xfrm>
            <a:prstGeom prst="line">
              <a:avLst/>
            </a:prstGeom>
            <a:ln w="6350">
              <a:solidFill>
                <a:srgbClr val="000000"/>
              </a:solidFill>
              <a:round/>
            </a:ln>
          </p:spPr>
          <p:style>
            <a:lnRef idx="0"/>
            <a:fillRef idx="0"/>
            <a:effectRef idx="0"/>
            <a:fontRef idx="minor"/>
          </p:style>
        </p:sp>
        <p:sp>
          <p:nvSpPr>
            <p:cNvPr id="3310" name="Straight Connector 595"/>
            <p:cNvSpPr/>
            <p:nvPr/>
          </p:nvSpPr>
          <p:spPr>
            <a:xfrm flipH="1" flipV="1">
              <a:off x="8870760" y="3946320"/>
              <a:ext cx="1440" cy="60120"/>
            </a:xfrm>
            <a:prstGeom prst="line">
              <a:avLst/>
            </a:prstGeom>
            <a:ln w="6350">
              <a:solidFill>
                <a:srgbClr val="000000"/>
              </a:solidFill>
              <a:round/>
            </a:ln>
          </p:spPr>
          <p:style>
            <a:lnRef idx="0"/>
            <a:fillRef idx="0"/>
            <a:effectRef idx="0"/>
            <a:fontRef idx="minor"/>
          </p:style>
        </p:sp>
      </p:grpSp>
      <p:grpSp>
        <p:nvGrpSpPr>
          <p:cNvPr id="3311" name="Group 347"/>
          <p:cNvGrpSpPr/>
          <p:nvPr/>
        </p:nvGrpSpPr>
        <p:grpSpPr>
          <a:xfrm>
            <a:off x="8573760" y="4463280"/>
            <a:ext cx="530280" cy="213480"/>
            <a:chOff x="8573760" y="4463280"/>
            <a:chExt cx="530280" cy="213480"/>
          </a:xfrm>
        </p:grpSpPr>
        <p:sp>
          <p:nvSpPr>
            <p:cNvPr id="3312" name="Oval 578"/>
            <p:cNvSpPr/>
            <p:nvPr/>
          </p:nvSpPr>
          <p:spPr>
            <a:xfrm flipV="1">
              <a:off x="8575560" y="452124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13" name="Rectangle 579"/>
            <p:cNvSpPr/>
            <p:nvPr/>
          </p:nvSpPr>
          <p:spPr>
            <a:xfrm>
              <a:off x="8574120" y="454356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14" name="Oval 580"/>
            <p:cNvSpPr/>
            <p:nvPr/>
          </p:nvSpPr>
          <p:spPr>
            <a:xfrm flipV="1">
              <a:off x="8574120" y="446328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15" name="Freeform 581"/>
            <p:cNvSpPr/>
            <p:nvPr/>
          </p:nvSpPr>
          <p:spPr>
            <a:xfrm>
              <a:off x="8709120" y="45115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16" name="Freeform 582"/>
            <p:cNvSpPr/>
            <p:nvPr/>
          </p:nvSpPr>
          <p:spPr>
            <a:xfrm>
              <a:off x="8682840" y="44917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17" name="Freeform 583"/>
            <p:cNvSpPr/>
            <p:nvPr/>
          </p:nvSpPr>
          <p:spPr>
            <a:xfrm>
              <a:off x="8886960" y="453816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18" name="Freeform 584"/>
            <p:cNvSpPr/>
            <p:nvPr/>
          </p:nvSpPr>
          <p:spPr>
            <a:xfrm>
              <a:off x="8676720" y="453924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19" name="Straight Connector 585"/>
            <p:cNvSpPr/>
            <p:nvPr/>
          </p:nvSpPr>
          <p:spPr>
            <a:xfrm flipH="1" flipV="1">
              <a:off x="8573760" y="4542480"/>
              <a:ext cx="1800" cy="60480"/>
            </a:xfrm>
            <a:prstGeom prst="line">
              <a:avLst/>
            </a:prstGeom>
            <a:ln w="6350">
              <a:solidFill>
                <a:srgbClr val="000000"/>
              </a:solidFill>
              <a:round/>
            </a:ln>
          </p:spPr>
          <p:style>
            <a:lnRef idx="0"/>
            <a:fillRef idx="0"/>
            <a:effectRef idx="0"/>
            <a:fontRef idx="minor"/>
          </p:style>
        </p:sp>
        <p:sp>
          <p:nvSpPr>
            <p:cNvPr id="3320" name="Straight Connector 586"/>
            <p:cNvSpPr/>
            <p:nvPr/>
          </p:nvSpPr>
          <p:spPr>
            <a:xfrm flipH="1" flipV="1">
              <a:off x="9102600" y="4541400"/>
              <a:ext cx="1440" cy="60480"/>
            </a:xfrm>
            <a:prstGeom prst="line">
              <a:avLst/>
            </a:prstGeom>
            <a:ln w="6350">
              <a:solidFill>
                <a:srgbClr val="000000"/>
              </a:solidFill>
              <a:round/>
            </a:ln>
          </p:spPr>
          <p:style>
            <a:lnRef idx="0"/>
            <a:fillRef idx="0"/>
            <a:effectRef idx="0"/>
            <a:fontRef idx="minor"/>
          </p:style>
        </p:sp>
      </p:grpSp>
      <p:grpSp>
        <p:nvGrpSpPr>
          <p:cNvPr id="3321" name="Group 347"/>
          <p:cNvGrpSpPr/>
          <p:nvPr/>
        </p:nvGrpSpPr>
        <p:grpSpPr>
          <a:xfrm>
            <a:off x="6483240" y="4514040"/>
            <a:ext cx="530280" cy="213480"/>
            <a:chOff x="6483240" y="4514040"/>
            <a:chExt cx="530280" cy="213480"/>
          </a:xfrm>
        </p:grpSpPr>
        <p:sp>
          <p:nvSpPr>
            <p:cNvPr id="3322" name="Oval 533"/>
            <p:cNvSpPr/>
            <p:nvPr/>
          </p:nvSpPr>
          <p:spPr>
            <a:xfrm flipV="1">
              <a:off x="6484680" y="457200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23" name="Rectangle 534"/>
            <p:cNvSpPr/>
            <p:nvPr/>
          </p:nvSpPr>
          <p:spPr>
            <a:xfrm>
              <a:off x="6483240" y="459432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24" name="Oval 535"/>
            <p:cNvSpPr/>
            <p:nvPr/>
          </p:nvSpPr>
          <p:spPr>
            <a:xfrm flipV="1">
              <a:off x="6483240" y="451404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25" name="Freeform 536"/>
            <p:cNvSpPr/>
            <p:nvPr/>
          </p:nvSpPr>
          <p:spPr>
            <a:xfrm>
              <a:off x="6618240" y="456264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26" name="Freeform 537"/>
            <p:cNvSpPr/>
            <p:nvPr/>
          </p:nvSpPr>
          <p:spPr>
            <a:xfrm>
              <a:off x="6591960" y="454248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27" name="Freeform 538"/>
            <p:cNvSpPr/>
            <p:nvPr/>
          </p:nvSpPr>
          <p:spPr>
            <a:xfrm>
              <a:off x="6796080" y="458892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28" name="Freeform 539"/>
            <p:cNvSpPr/>
            <p:nvPr/>
          </p:nvSpPr>
          <p:spPr>
            <a:xfrm>
              <a:off x="6586200" y="459000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29" name="Straight Connector 540"/>
            <p:cNvSpPr/>
            <p:nvPr/>
          </p:nvSpPr>
          <p:spPr>
            <a:xfrm flipH="1" flipV="1">
              <a:off x="6483240" y="4593600"/>
              <a:ext cx="1440" cy="60120"/>
            </a:xfrm>
            <a:prstGeom prst="line">
              <a:avLst/>
            </a:prstGeom>
            <a:ln w="6350">
              <a:solidFill>
                <a:srgbClr val="000000"/>
              </a:solidFill>
              <a:round/>
            </a:ln>
          </p:spPr>
          <p:style>
            <a:lnRef idx="0"/>
            <a:fillRef idx="0"/>
            <a:effectRef idx="0"/>
            <a:fontRef idx="minor"/>
          </p:style>
        </p:sp>
        <p:sp>
          <p:nvSpPr>
            <p:cNvPr id="3330" name="Straight Connector 541"/>
            <p:cNvSpPr/>
            <p:nvPr/>
          </p:nvSpPr>
          <p:spPr>
            <a:xfrm flipH="1" flipV="1">
              <a:off x="7012080" y="4592160"/>
              <a:ext cx="1440" cy="60480"/>
            </a:xfrm>
            <a:prstGeom prst="line">
              <a:avLst/>
            </a:prstGeom>
            <a:ln w="6350">
              <a:solidFill>
                <a:srgbClr val="000000"/>
              </a:solidFill>
              <a:round/>
            </a:ln>
          </p:spPr>
          <p:style>
            <a:lnRef idx="0"/>
            <a:fillRef idx="0"/>
            <a:effectRef idx="0"/>
            <a:fontRef idx="minor"/>
          </p:style>
        </p:sp>
      </p:grpSp>
      <p:sp>
        <p:nvSpPr>
          <p:cNvPr id="3331" name="Straight Connector 508"/>
          <p:cNvSpPr/>
          <p:nvPr/>
        </p:nvSpPr>
        <p:spPr>
          <a:xfrm flipH="1" flipV="1">
            <a:off x="8019720" y="4722480"/>
            <a:ext cx="1047960" cy="966960"/>
          </a:xfrm>
          <a:prstGeom prst="line">
            <a:avLst/>
          </a:prstGeom>
          <a:ln w="9525">
            <a:solidFill>
              <a:srgbClr val="000000"/>
            </a:solidFill>
            <a:round/>
          </a:ln>
        </p:spPr>
        <p:style>
          <a:lnRef idx="0"/>
          <a:fillRef idx="0"/>
          <a:effectRef idx="0"/>
          <a:fontRef idx="minor"/>
        </p:style>
      </p:sp>
      <p:grpSp>
        <p:nvGrpSpPr>
          <p:cNvPr id="3332" name="Group 347"/>
          <p:cNvGrpSpPr/>
          <p:nvPr/>
        </p:nvGrpSpPr>
        <p:grpSpPr>
          <a:xfrm>
            <a:off x="3666960" y="4304520"/>
            <a:ext cx="484200" cy="210600"/>
            <a:chOff x="3666960" y="4304520"/>
            <a:chExt cx="484200" cy="210600"/>
          </a:xfrm>
        </p:grpSpPr>
        <p:sp>
          <p:nvSpPr>
            <p:cNvPr id="3333" name="Oval 504"/>
            <p:cNvSpPr/>
            <p:nvPr/>
          </p:nvSpPr>
          <p:spPr>
            <a:xfrm flipV="1">
              <a:off x="3668400" y="43617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34" name="Rectangle 505"/>
            <p:cNvSpPr/>
            <p:nvPr/>
          </p:nvSpPr>
          <p:spPr>
            <a:xfrm>
              <a:off x="3666960" y="43848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35" name="Oval 506"/>
            <p:cNvSpPr/>
            <p:nvPr/>
          </p:nvSpPr>
          <p:spPr>
            <a:xfrm flipV="1">
              <a:off x="3666960" y="43045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36" name="Freeform 507"/>
            <p:cNvSpPr/>
            <p:nvPr/>
          </p:nvSpPr>
          <p:spPr>
            <a:xfrm>
              <a:off x="3790800" y="435132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37" name="Freeform 508"/>
            <p:cNvSpPr/>
            <p:nvPr/>
          </p:nvSpPr>
          <p:spPr>
            <a:xfrm>
              <a:off x="3766320" y="43326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38" name="Freeform 509"/>
            <p:cNvSpPr/>
            <p:nvPr/>
          </p:nvSpPr>
          <p:spPr>
            <a:xfrm>
              <a:off x="3952800" y="43783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39" name="Freeform 510"/>
            <p:cNvSpPr/>
            <p:nvPr/>
          </p:nvSpPr>
          <p:spPr>
            <a:xfrm>
              <a:off x="3760920" y="43794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40" name="Straight Connector 511"/>
            <p:cNvSpPr/>
            <p:nvPr/>
          </p:nvSpPr>
          <p:spPr>
            <a:xfrm flipH="1" flipV="1">
              <a:off x="3666960" y="4382640"/>
              <a:ext cx="1440" cy="59400"/>
            </a:xfrm>
            <a:prstGeom prst="line">
              <a:avLst/>
            </a:prstGeom>
            <a:ln w="6350">
              <a:solidFill>
                <a:srgbClr val="000000"/>
              </a:solidFill>
              <a:round/>
            </a:ln>
          </p:spPr>
          <p:style>
            <a:lnRef idx="0"/>
            <a:fillRef idx="0"/>
            <a:effectRef idx="0"/>
            <a:fontRef idx="minor"/>
          </p:style>
        </p:sp>
        <p:sp>
          <p:nvSpPr>
            <p:cNvPr id="3341" name="Straight Connector 512"/>
            <p:cNvSpPr/>
            <p:nvPr/>
          </p:nvSpPr>
          <p:spPr>
            <a:xfrm flipH="1" flipV="1">
              <a:off x="4149720" y="4381560"/>
              <a:ext cx="1440" cy="59400"/>
            </a:xfrm>
            <a:prstGeom prst="line">
              <a:avLst/>
            </a:prstGeom>
            <a:ln w="6350">
              <a:solidFill>
                <a:srgbClr val="000000"/>
              </a:solidFill>
              <a:round/>
            </a:ln>
          </p:spPr>
          <p:style>
            <a:lnRef idx="0"/>
            <a:fillRef idx="0"/>
            <a:effectRef idx="0"/>
            <a:fontRef idx="minor"/>
          </p:style>
        </p:sp>
      </p:grpSp>
      <p:grpSp>
        <p:nvGrpSpPr>
          <p:cNvPr id="3342" name="Group 347"/>
          <p:cNvGrpSpPr/>
          <p:nvPr/>
        </p:nvGrpSpPr>
        <p:grpSpPr>
          <a:xfrm>
            <a:off x="5268600" y="5006160"/>
            <a:ext cx="484200" cy="210600"/>
            <a:chOff x="5268600" y="5006160"/>
            <a:chExt cx="484200" cy="210600"/>
          </a:xfrm>
        </p:grpSpPr>
        <p:sp>
          <p:nvSpPr>
            <p:cNvPr id="3343" name="Oval 486"/>
            <p:cNvSpPr/>
            <p:nvPr/>
          </p:nvSpPr>
          <p:spPr>
            <a:xfrm flipV="1">
              <a:off x="5270400" y="506340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44" name="Rectangle 487"/>
            <p:cNvSpPr/>
            <p:nvPr/>
          </p:nvSpPr>
          <p:spPr>
            <a:xfrm>
              <a:off x="5268960" y="508644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45" name="Oval 488"/>
            <p:cNvSpPr/>
            <p:nvPr/>
          </p:nvSpPr>
          <p:spPr>
            <a:xfrm flipV="1">
              <a:off x="5268960" y="500616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46" name="Freeform 489"/>
            <p:cNvSpPr/>
            <p:nvPr/>
          </p:nvSpPr>
          <p:spPr>
            <a:xfrm>
              <a:off x="5392800" y="505296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47" name="Freeform 490"/>
            <p:cNvSpPr/>
            <p:nvPr/>
          </p:nvSpPr>
          <p:spPr>
            <a:xfrm>
              <a:off x="5368320" y="503424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48" name="Freeform 491"/>
            <p:cNvSpPr/>
            <p:nvPr/>
          </p:nvSpPr>
          <p:spPr>
            <a:xfrm>
              <a:off x="5554440" y="507996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49" name="Freeform 492"/>
            <p:cNvSpPr/>
            <p:nvPr/>
          </p:nvSpPr>
          <p:spPr>
            <a:xfrm>
              <a:off x="5362920" y="508104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50" name="Straight Connector 493"/>
            <p:cNvSpPr/>
            <p:nvPr/>
          </p:nvSpPr>
          <p:spPr>
            <a:xfrm flipH="1" flipV="1">
              <a:off x="5268600" y="5084280"/>
              <a:ext cx="1440" cy="59400"/>
            </a:xfrm>
            <a:prstGeom prst="line">
              <a:avLst/>
            </a:prstGeom>
            <a:ln w="6350">
              <a:solidFill>
                <a:srgbClr val="000000"/>
              </a:solidFill>
              <a:round/>
            </a:ln>
          </p:spPr>
          <p:style>
            <a:lnRef idx="0"/>
            <a:fillRef idx="0"/>
            <a:effectRef idx="0"/>
            <a:fontRef idx="minor"/>
          </p:style>
        </p:sp>
        <p:sp>
          <p:nvSpPr>
            <p:cNvPr id="3351" name="Straight Connector 494"/>
            <p:cNvSpPr/>
            <p:nvPr/>
          </p:nvSpPr>
          <p:spPr>
            <a:xfrm flipH="1" flipV="1">
              <a:off x="5751720" y="5083200"/>
              <a:ext cx="1080" cy="59400"/>
            </a:xfrm>
            <a:prstGeom prst="line">
              <a:avLst/>
            </a:prstGeom>
            <a:ln w="6350">
              <a:solidFill>
                <a:srgbClr val="000000"/>
              </a:solidFill>
              <a:round/>
            </a:ln>
          </p:spPr>
          <p:style>
            <a:lnRef idx="0"/>
            <a:fillRef idx="0"/>
            <a:effectRef idx="0"/>
            <a:fontRef idx="minor"/>
          </p:style>
        </p:sp>
      </p:grpSp>
      <p:grpSp>
        <p:nvGrpSpPr>
          <p:cNvPr id="3352" name="Group 439"/>
          <p:cNvGrpSpPr/>
          <p:nvPr/>
        </p:nvGrpSpPr>
        <p:grpSpPr>
          <a:xfrm>
            <a:off x="4404960" y="5193720"/>
            <a:ext cx="484200" cy="210240"/>
            <a:chOff x="4404960" y="5193720"/>
            <a:chExt cx="484200" cy="210240"/>
          </a:xfrm>
        </p:grpSpPr>
        <p:sp>
          <p:nvSpPr>
            <p:cNvPr id="3353" name="Oval 450"/>
            <p:cNvSpPr/>
            <p:nvPr/>
          </p:nvSpPr>
          <p:spPr>
            <a:xfrm flipV="1">
              <a:off x="4406760" y="525060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54" name="Rectangle 451"/>
            <p:cNvSpPr/>
            <p:nvPr/>
          </p:nvSpPr>
          <p:spPr>
            <a:xfrm>
              <a:off x="4405320" y="527364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55" name="Oval 452"/>
            <p:cNvSpPr/>
            <p:nvPr/>
          </p:nvSpPr>
          <p:spPr>
            <a:xfrm flipV="1">
              <a:off x="4405320" y="519372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56" name="Freeform 453"/>
            <p:cNvSpPr/>
            <p:nvPr/>
          </p:nvSpPr>
          <p:spPr>
            <a:xfrm>
              <a:off x="4529160" y="524016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57" name="Freeform 454"/>
            <p:cNvSpPr/>
            <p:nvPr/>
          </p:nvSpPr>
          <p:spPr>
            <a:xfrm>
              <a:off x="4504680" y="522180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58" name="Freeform 455"/>
            <p:cNvSpPr/>
            <p:nvPr/>
          </p:nvSpPr>
          <p:spPr>
            <a:xfrm>
              <a:off x="4690800" y="526752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59" name="Freeform 456"/>
            <p:cNvSpPr/>
            <p:nvPr/>
          </p:nvSpPr>
          <p:spPr>
            <a:xfrm>
              <a:off x="4499280" y="526860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60" name="Straight Connector 457"/>
            <p:cNvSpPr/>
            <p:nvPr/>
          </p:nvSpPr>
          <p:spPr>
            <a:xfrm flipH="1" flipV="1">
              <a:off x="4404960" y="5271840"/>
              <a:ext cx="1440" cy="59400"/>
            </a:xfrm>
            <a:prstGeom prst="line">
              <a:avLst/>
            </a:prstGeom>
            <a:ln w="6350">
              <a:solidFill>
                <a:srgbClr val="000000"/>
              </a:solidFill>
              <a:round/>
            </a:ln>
          </p:spPr>
          <p:style>
            <a:lnRef idx="0"/>
            <a:fillRef idx="0"/>
            <a:effectRef idx="0"/>
            <a:fontRef idx="minor"/>
          </p:style>
        </p:sp>
        <p:sp>
          <p:nvSpPr>
            <p:cNvPr id="3361" name="Straight Connector 458"/>
            <p:cNvSpPr/>
            <p:nvPr/>
          </p:nvSpPr>
          <p:spPr>
            <a:xfrm flipH="1" flipV="1">
              <a:off x="4888080" y="5270760"/>
              <a:ext cx="1080" cy="59040"/>
            </a:xfrm>
            <a:prstGeom prst="line">
              <a:avLst/>
            </a:prstGeom>
            <a:ln w="6350">
              <a:solidFill>
                <a:srgbClr val="000000"/>
              </a:solidFill>
              <a:round/>
            </a:ln>
          </p:spPr>
          <p:style>
            <a:lnRef idx="0"/>
            <a:fillRef idx="0"/>
            <a:effectRef idx="0"/>
            <a:fontRef idx="minor"/>
          </p:style>
        </p:sp>
      </p:grpSp>
      <p:grpSp>
        <p:nvGrpSpPr>
          <p:cNvPr id="3362" name="Group 347"/>
          <p:cNvGrpSpPr/>
          <p:nvPr/>
        </p:nvGrpSpPr>
        <p:grpSpPr>
          <a:xfrm>
            <a:off x="3358800" y="5055480"/>
            <a:ext cx="484200" cy="210240"/>
            <a:chOff x="3358800" y="5055480"/>
            <a:chExt cx="484200" cy="210240"/>
          </a:xfrm>
        </p:grpSpPr>
        <p:sp>
          <p:nvSpPr>
            <p:cNvPr id="3363" name="Oval 441"/>
            <p:cNvSpPr/>
            <p:nvPr/>
          </p:nvSpPr>
          <p:spPr>
            <a:xfrm flipV="1">
              <a:off x="3360600" y="5112360"/>
              <a:ext cx="482040" cy="1533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64" name="Rectangle 442"/>
            <p:cNvSpPr/>
            <p:nvPr/>
          </p:nvSpPr>
          <p:spPr>
            <a:xfrm>
              <a:off x="3359160" y="5135400"/>
              <a:ext cx="483480" cy="547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65" name="Oval 443"/>
            <p:cNvSpPr/>
            <p:nvPr/>
          </p:nvSpPr>
          <p:spPr>
            <a:xfrm flipV="1">
              <a:off x="3359160" y="5055480"/>
              <a:ext cx="482040" cy="1533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66" name="Freeform 444"/>
            <p:cNvSpPr/>
            <p:nvPr/>
          </p:nvSpPr>
          <p:spPr>
            <a:xfrm>
              <a:off x="3483000" y="5102280"/>
              <a:ext cx="234360" cy="7704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67" name="Freeform 445"/>
            <p:cNvSpPr/>
            <p:nvPr/>
          </p:nvSpPr>
          <p:spPr>
            <a:xfrm>
              <a:off x="3458520" y="5083560"/>
              <a:ext cx="283680" cy="529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68" name="Freeform 446"/>
            <p:cNvSpPr/>
            <p:nvPr/>
          </p:nvSpPr>
          <p:spPr>
            <a:xfrm>
              <a:off x="3644640" y="5129280"/>
              <a:ext cx="104040" cy="460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69" name="Freeform 447"/>
            <p:cNvSpPr/>
            <p:nvPr/>
          </p:nvSpPr>
          <p:spPr>
            <a:xfrm>
              <a:off x="3453120" y="5130360"/>
              <a:ext cx="102600" cy="460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70" name="Straight Connector 448"/>
            <p:cNvSpPr/>
            <p:nvPr/>
          </p:nvSpPr>
          <p:spPr>
            <a:xfrm flipH="1" flipV="1">
              <a:off x="3358800" y="5133600"/>
              <a:ext cx="1440" cy="59400"/>
            </a:xfrm>
            <a:prstGeom prst="line">
              <a:avLst/>
            </a:prstGeom>
            <a:ln w="6350">
              <a:solidFill>
                <a:srgbClr val="000000"/>
              </a:solidFill>
              <a:round/>
            </a:ln>
          </p:spPr>
          <p:style>
            <a:lnRef idx="0"/>
            <a:fillRef idx="0"/>
            <a:effectRef idx="0"/>
            <a:fontRef idx="minor"/>
          </p:style>
        </p:sp>
        <p:sp>
          <p:nvSpPr>
            <p:cNvPr id="3371" name="Straight Connector 449"/>
            <p:cNvSpPr/>
            <p:nvPr/>
          </p:nvSpPr>
          <p:spPr>
            <a:xfrm flipH="1" flipV="1">
              <a:off x="3841920" y="5132520"/>
              <a:ext cx="1080" cy="59400"/>
            </a:xfrm>
            <a:prstGeom prst="line">
              <a:avLst/>
            </a:prstGeom>
            <a:ln w="6350">
              <a:solidFill>
                <a:srgbClr val="000000"/>
              </a:solidFill>
              <a:round/>
            </a:ln>
          </p:spPr>
          <p:style>
            <a:lnRef idx="0"/>
            <a:fillRef idx="0"/>
            <a:effectRef idx="0"/>
            <a:fontRef idx="minor"/>
          </p:style>
        </p:sp>
      </p:grpSp>
      <p:grpSp>
        <p:nvGrpSpPr>
          <p:cNvPr id="3372" name="Group 347"/>
          <p:cNvGrpSpPr/>
          <p:nvPr/>
        </p:nvGrpSpPr>
        <p:grpSpPr>
          <a:xfrm>
            <a:off x="3993840" y="2831760"/>
            <a:ext cx="571680" cy="219960"/>
            <a:chOff x="3993840" y="2831760"/>
            <a:chExt cx="571680" cy="219960"/>
          </a:xfrm>
        </p:grpSpPr>
        <p:sp>
          <p:nvSpPr>
            <p:cNvPr id="3373" name="Oval 412"/>
            <p:cNvSpPr/>
            <p:nvPr/>
          </p:nvSpPr>
          <p:spPr>
            <a:xfrm flipV="1">
              <a:off x="3995640" y="289116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74" name="Rectangle 413"/>
            <p:cNvSpPr/>
            <p:nvPr/>
          </p:nvSpPr>
          <p:spPr>
            <a:xfrm>
              <a:off x="3994200" y="291456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75" name="Oval 414"/>
            <p:cNvSpPr/>
            <p:nvPr/>
          </p:nvSpPr>
          <p:spPr>
            <a:xfrm flipV="1">
              <a:off x="3994200" y="283140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76" name="Freeform 415"/>
            <p:cNvSpPr/>
            <p:nvPr/>
          </p:nvSpPr>
          <p:spPr>
            <a:xfrm>
              <a:off x="4140360" y="288144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77" name="Freeform 416"/>
            <p:cNvSpPr/>
            <p:nvPr/>
          </p:nvSpPr>
          <p:spPr>
            <a:xfrm>
              <a:off x="4111200" y="286056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78" name="Freeform 417"/>
            <p:cNvSpPr/>
            <p:nvPr/>
          </p:nvSpPr>
          <p:spPr>
            <a:xfrm>
              <a:off x="4331160" y="290844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79" name="Freeform 418"/>
            <p:cNvSpPr/>
            <p:nvPr/>
          </p:nvSpPr>
          <p:spPr>
            <a:xfrm>
              <a:off x="4105080" y="290952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80" name="Straight Connector 419"/>
            <p:cNvSpPr/>
            <p:nvPr/>
          </p:nvSpPr>
          <p:spPr>
            <a:xfrm flipH="1" flipV="1">
              <a:off x="3993840" y="2913120"/>
              <a:ext cx="1800" cy="61920"/>
            </a:xfrm>
            <a:prstGeom prst="line">
              <a:avLst/>
            </a:prstGeom>
            <a:ln w="6350">
              <a:solidFill>
                <a:srgbClr val="000000"/>
              </a:solidFill>
              <a:round/>
            </a:ln>
          </p:spPr>
          <p:style>
            <a:lnRef idx="0"/>
            <a:fillRef idx="0"/>
            <a:effectRef idx="0"/>
            <a:fontRef idx="minor"/>
          </p:style>
        </p:sp>
        <p:sp>
          <p:nvSpPr>
            <p:cNvPr id="3381" name="Straight Connector 420"/>
            <p:cNvSpPr/>
            <p:nvPr/>
          </p:nvSpPr>
          <p:spPr>
            <a:xfrm flipH="1" flipV="1">
              <a:off x="4563720" y="2911680"/>
              <a:ext cx="1800" cy="62280"/>
            </a:xfrm>
            <a:prstGeom prst="line">
              <a:avLst/>
            </a:prstGeom>
            <a:ln w="6350">
              <a:solidFill>
                <a:srgbClr val="000000"/>
              </a:solidFill>
              <a:round/>
            </a:ln>
          </p:spPr>
          <p:style>
            <a:lnRef idx="0"/>
            <a:fillRef idx="0"/>
            <a:effectRef idx="0"/>
            <a:fontRef idx="minor"/>
          </p:style>
        </p:sp>
      </p:grpSp>
      <p:grpSp>
        <p:nvGrpSpPr>
          <p:cNvPr id="3382" name="Group 347"/>
          <p:cNvGrpSpPr/>
          <p:nvPr/>
        </p:nvGrpSpPr>
        <p:grpSpPr>
          <a:xfrm>
            <a:off x="5635440" y="2950920"/>
            <a:ext cx="571680" cy="219600"/>
            <a:chOff x="5635440" y="2950920"/>
            <a:chExt cx="571680" cy="219600"/>
          </a:xfrm>
        </p:grpSpPr>
        <p:sp>
          <p:nvSpPr>
            <p:cNvPr id="3383" name="Oval 403"/>
            <p:cNvSpPr/>
            <p:nvPr/>
          </p:nvSpPr>
          <p:spPr>
            <a:xfrm flipV="1">
              <a:off x="5637240" y="3009960"/>
              <a:ext cx="569160" cy="1602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84" name="Rectangle 404"/>
            <p:cNvSpPr/>
            <p:nvPr/>
          </p:nvSpPr>
          <p:spPr>
            <a:xfrm>
              <a:off x="5635800" y="3033720"/>
              <a:ext cx="570960" cy="579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85" name="Oval 405"/>
            <p:cNvSpPr/>
            <p:nvPr/>
          </p:nvSpPr>
          <p:spPr>
            <a:xfrm flipV="1">
              <a:off x="5635800" y="2950560"/>
              <a:ext cx="569160" cy="1602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86" name="Freeform 406"/>
            <p:cNvSpPr/>
            <p:nvPr/>
          </p:nvSpPr>
          <p:spPr>
            <a:xfrm>
              <a:off x="5781600" y="3000240"/>
              <a:ext cx="277200" cy="802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87" name="Freeform 407"/>
            <p:cNvSpPr/>
            <p:nvPr/>
          </p:nvSpPr>
          <p:spPr>
            <a:xfrm>
              <a:off x="5752800" y="2979720"/>
              <a:ext cx="334800" cy="554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88" name="Freeform 408"/>
            <p:cNvSpPr/>
            <p:nvPr/>
          </p:nvSpPr>
          <p:spPr>
            <a:xfrm>
              <a:off x="5972760" y="3027600"/>
              <a:ext cx="122760" cy="482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89" name="Freeform 409"/>
            <p:cNvSpPr/>
            <p:nvPr/>
          </p:nvSpPr>
          <p:spPr>
            <a:xfrm>
              <a:off x="5746320" y="3028680"/>
              <a:ext cx="121320" cy="482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90" name="Straight Connector 410"/>
            <p:cNvSpPr/>
            <p:nvPr/>
          </p:nvSpPr>
          <p:spPr>
            <a:xfrm flipH="1" flipV="1">
              <a:off x="5635440" y="3031920"/>
              <a:ext cx="1440" cy="62280"/>
            </a:xfrm>
            <a:prstGeom prst="line">
              <a:avLst/>
            </a:prstGeom>
            <a:ln w="6350">
              <a:solidFill>
                <a:srgbClr val="000000"/>
              </a:solidFill>
              <a:round/>
            </a:ln>
          </p:spPr>
          <p:style>
            <a:lnRef idx="0"/>
            <a:fillRef idx="0"/>
            <a:effectRef idx="0"/>
            <a:fontRef idx="minor"/>
          </p:style>
        </p:sp>
        <p:sp>
          <p:nvSpPr>
            <p:cNvPr id="3391" name="Straight Connector 411"/>
            <p:cNvSpPr/>
            <p:nvPr/>
          </p:nvSpPr>
          <p:spPr>
            <a:xfrm flipH="1" flipV="1">
              <a:off x="6205320" y="3030840"/>
              <a:ext cx="1800" cy="61920"/>
            </a:xfrm>
            <a:prstGeom prst="line">
              <a:avLst/>
            </a:prstGeom>
            <a:ln w="6350">
              <a:solidFill>
                <a:srgbClr val="000000"/>
              </a:solidFill>
              <a:round/>
            </a:ln>
          </p:spPr>
          <p:style>
            <a:lnRef idx="0"/>
            <a:fillRef idx="0"/>
            <a:effectRef idx="0"/>
            <a:fontRef idx="minor"/>
          </p:style>
        </p:sp>
      </p:grpSp>
      <p:grpSp>
        <p:nvGrpSpPr>
          <p:cNvPr id="3392" name="Group 531"/>
          <p:cNvGrpSpPr/>
          <p:nvPr/>
        </p:nvGrpSpPr>
        <p:grpSpPr>
          <a:xfrm>
            <a:off x="7627680" y="4653720"/>
            <a:ext cx="530280" cy="213480"/>
            <a:chOff x="7627680" y="4653720"/>
            <a:chExt cx="530280" cy="213480"/>
          </a:xfrm>
        </p:grpSpPr>
        <p:sp>
          <p:nvSpPr>
            <p:cNvPr id="3393" name="Oval 542"/>
            <p:cNvSpPr/>
            <p:nvPr/>
          </p:nvSpPr>
          <p:spPr>
            <a:xfrm flipV="1">
              <a:off x="7629480" y="4711680"/>
              <a:ext cx="528120" cy="1555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94" name="Rectangle 543"/>
            <p:cNvSpPr/>
            <p:nvPr/>
          </p:nvSpPr>
          <p:spPr>
            <a:xfrm>
              <a:off x="7628040" y="4734000"/>
              <a:ext cx="529560" cy="5652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95" name="Oval 544"/>
            <p:cNvSpPr/>
            <p:nvPr/>
          </p:nvSpPr>
          <p:spPr>
            <a:xfrm flipV="1">
              <a:off x="7628040" y="4653720"/>
              <a:ext cx="528120" cy="1555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396" name="Freeform 545"/>
            <p:cNvSpPr/>
            <p:nvPr/>
          </p:nvSpPr>
          <p:spPr>
            <a:xfrm>
              <a:off x="7763040" y="4702320"/>
              <a:ext cx="258120" cy="784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97" name="Freeform 546"/>
            <p:cNvSpPr/>
            <p:nvPr/>
          </p:nvSpPr>
          <p:spPr>
            <a:xfrm>
              <a:off x="7736760" y="4682520"/>
              <a:ext cx="310680" cy="536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98" name="Freeform 547"/>
            <p:cNvSpPr/>
            <p:nvPr/>
          </p:nvSpPr>
          <p:spPr>
            <a:xfrm>
              <a:off x="7940880" y="4728600"/>
              <a:ext cx="114120" cy="4680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399" name="Freeform 548"/>
            <p:cNvSpPr/>
            <p:nvPr/>
          </p:nvSpPr>
          <p:spPr>
            <a:xfrm>
              <a:off x="7730640" y="4729680"/>
              <a:ext cx="112320" cy="4680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400" name="Straight Connector 549"/>
            <p:cNvSpPr/>
            <p:nvPr/>
          </p:nvSpPr>
          <p:spPr>
            <a:xfrm flipH="1" flipV="1">
              <a:off x="7627680" y="4733280"/>
              <a:ext cx="1440" cy="60120"/>
            </a:xfrm>
            <a:prstGeom prst="line">
              <a:avLst/>
            </a:prstGeom>
            <a:ln w="6350">
              <a:solidFill>
                <a:srgbClr val="000000"/>
              </a:solidFill>
              <a:round/>
            </a:ln>
          </p:spPr>
          <p:style>
            <a:lnRef idx="0"/>
            <a:fillRef idx="0"/>
            <a:effectRef idx="0"/>
            <a:fontRef idx="minor"/>
          </p:style>
        </p:sp>
        <p:sp>
          <p:nvSpPr>
            <p:cNvPr id="3401" name="Straight Connector 550"/>
            <p:cNvSpPr/>
            <p:nvPr/>
          </p:nvSpPr>
          <p:spPr>
            <a:xfrm flipH="1" flipV="1">
              <a:off x="8156520" y="4731840"/>
              <a:ext cx="1440" cy="60480"/>
            </a:xfrm>
            <a:prstGeom prst="line">
              <a:avLst/>
            </a:prstGeom>
            <a:ln w="6350">
              <a:solidFill>
                <a:srgbClr val="000000"/>
              </a:solidFill>
              <a:round/>
            </a:ln>
          </p:spPr>
          <p:style>
            <a:lnRef idx="0"/>
            <a:fillRef idx="0"/>
            <a:effectRef idx="0"/>
            <a:fontRef idx="minor"/>
          </p:style>
        </p:sp>
      </p:grpSp>
      <p:sp>
        <p:nvSpPr>
          <p:cNvPr id="3402" name="Straight Connector 506"/>
          <p:cNvSpPr/>
          <p:nvPr/>
        </p:nvSpPr>
        <p:spPr>
          <a:xfrm flipH="1">
            <a:off x="9090000" y="4311360"/>
            <a:ext cx="541080" cy="249480"/>
          </a:xfrm>
          <a:prstGeom prst="line">
            <a:avLst/>
          </a:prstGeom>
          <a:ln w="9525">
            <a:solidFill>
              <a:srgbClr val="000000"/>
            </a:solidFill>
            <a:round/>
          </a:ln>
        </p:spPr>
        <p:style>
          <a:lnRef idx="0"/>
          <a:fillRef idx="0"/>
          <a:effectRef idx="0"/>
          <a:fontRef idx="minor"/>
        </p:style>
      </p:sp>
      <p:grpSp>
        <p:nvGrpSpPr>
          <p:cNvPr id="3403" name="Group 166"/>
          <p:cNvGrpSpPr/>
          <p:nvPr/>
        </p:nvGrpSpPr>
        <p:grpSpPr>
          <a:xfrm>
            <a:off x="9534600" y="4044960"/>
            <a:ext cx="645120" cy="416880"/>
            <a:chOff x="9534600" y="4044960"/>
            <a:chExt cx="645120" cy="416880"/>
          </a:xfrm>
        </p:grpSpPr>
        <p:sp>
          <p:nvSpPr>
            <p:cNvPr id="3404" name="Freeform 84"/>
            <p:cNvSpPr/>
            <p:nvPr/>
          </p:nvSpPr>
          <p:spPr>
            <a:xfrm>
              <a:off x="9534600" y="4044960"/>
              <a:ext cx="5972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405" name="TextBox 168"/>
            <p:cNvSpPr/>
            <p:nvPr/>
          </p:nvSpPr>
          <p:spPr>
            <a:xfrm>
              <a:off x="9602640" y="40640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406" name="Group 20"/>
          <p:cNvGrpSpPr/>
          <p:nvPr/>
        </p:nvGrpSpPr>
        <p:grpSpPr>
          <a:xfrm>
            <a:off x="6221160" y="2871720"/>
            <a:ext cx="2133720" cy="1082520"/>
            <a:chOff x="6221160" y="2871720"/>
            <a:chExt cx="2133720" cy="1082520"/>
          </a:xfrm>
        </p:grpSpPr>
        <p:grpSp>
          <p:nvGrpSpPr>
            <p:cNvPr id="3407" name="Group 16"/>
            <p:cNvGrpSpPr/>
            <p:nvPr/>
          </p:nvGrpSpPr>
          <p:grpSpPr>
            <a:xfrm>
              <a:off x="7201800" y="2871720"/>
              <a:ext cx="528480" cy="333000"/>
              <a:chOff x="7201800" y="2871720"/>
              <a:chExt cx="528480" cy="333000"/>
            </a:xfrm>
          </p:grpSpPr>
          <p:sp>
            <p:nvSpPr>
              <p:cNvPr id="3408" name="Oval 14"/>
              <p:cNvSpPr/>
              <p:nvPr/>
            </p:nvSpPr>
            <p:spPr>
              <a:xfrm>
                <a:off x="7201800" y="2896920"/>
                <a:ext cx="527400" cy="304200"/>
              </a:xfrm>
              <a:prstGeom prst="ellipse">
                <a:avLst/>
              </a:prstGeom>
              <a:solidFill>
                <a:srgbClr val="0000ff"/>
              </a:solidFill>
              <a:ln w="9525">
                <a:solidFill>
                  <a:srgbClr val="000000"/>
                </a:solidFill>
                <a:round/>
              </a:ln>
            </p:spPr>
            <p:style>
              <a:lnRef idx="0"/>
              <a:fillRef idx="0"/>
              <a:effectRef idx="0"/>
              <a:fontRef idx="minor"/>
            </p:style>
          </p:sp>
          <p:sp>
            <p:nvSpPr>
              <p:cNvPr id="3409" name="TextBox 15"/>
              <p:cNvSpPr/>
              <p:nvPr/>
            </p:nvSpPr>
            <p:spPr>
              <a:xfrm>
                <a:off x="7221960" y="2871720"/>
                <a:ext cx="5083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ffffff"/>
                    </a:solidFill>
                    <a:latin typeface="Arial"/>
                    <a:ea typeface="ＭＳ Ｐゴシック"/>
                  </a:rPr>
                  <a:t>IXP</a:t>
                </a:r>
                <a:endParaRPr b="0" lang="en-US" sz="1600" spc="-1" strike="noStrike">
                  <a:latin typeface="Arial"/>
                </a:endParaRPr>
              </a:p>
            </p:txBody>
          </p:sp>
        </p:grpSp>
        <p:sp>
          <p:nvSpPr>
            <p:cNvPr id="3410" name="Straight Connector 18"/>
            <p:cNvSpPr/>
            <p:nvPr/>
          </p:nvSpPr>
          <p:spPr>
            <a:xfrm>
              <a:off x="6221160" y="3074400"/>
              <a:ext cx="980280" cy="3600"/>
            </a:xfrm>
            <a:prstGeom prst="line">
              <a:avLst/>
            </a:prstGeom>
            <a:ln w="38100">
              <a:solidFill>
                <a:srgbClr val="cc0000"/>
              </a:solidFill>
              <a:round/>
            </a:ln>
          </p:spPr>
          <p:style>
            <a:lnRef idx="0"/>
            <a:fillRef idx="0"/>
            <a:effectRef idx="0"/>
            <a:fontRef idx="minor"/>
          </p:style>
        </p:sp>
        <p:sp>
          <p:nvSpPr>
            <p:cNvPr id="3411" name="Straight Connector 516"/>
            <p:cNvSpPr/>
            <p:nvPr/>
          </p:nvSpPr>
          <p:spPr>
            <a:xfrm>
              <a:off x="7661520" y="3147480"/>
              <a:ext cx="693360" cy="806760"/>
            </a:xfrm>
            <a:prstGeom prst="line">
              <a:avLst/>
            </a:prstGeom>
            <a:ln w="38100">
              <a:solidFill>
                <a:srgbClr val="cc0000"/>
              </a:solidFill>
              <a:round/>
            </a:ln>
          </p:spPr>
          <p:style>
            <a:lnRef idx="0"/>
            <a:fillRef idx="0"/>
            <a:effectRef idx="0"/>
            <a:fontRef idx="minor"/>
          </p:style>
        </p:sp>
      </p:grpSp>
      <p:grpSp>
        <p:nvGrpSpPr>
          <p:cNvPr id="3412" name="Group 39939"/>
          <p:cNvGrpSpPr/>
          <p:nvPr/>
        </p:nvGrpSpPr>
        <p:grpSpPr>
          <a:xfrm>
            <a:off x="3908160" y="3703320"/>
            <a:ext cx="2921040" cy="1411560"/>
            <a:chOff x="3908160" y="3703320"/>
            <a:chExt cx="2921040" cy="1411560"/>
          </a:xfrm>
        </p:grpSpPr>
        <p:sp>
          <p:nvSpPr>
            <p:cNvPr id="3413" name="Straight Connector 7"/>
            <p:cNvSpPr/>
            <p:nvPr/>
          </p:nvSpPr>
          <p:spPr>
            <a:xfrm>
              <a:off x="6456600" y="3703320"/>
              <a:ext cx="372600" cy="171360"/>
            </a:xfrm>
            <a:prstGeom prst="line">
              <a:avLst/>
            </a:prstGeom>
            <a:ln w="38100">
              <a:solidFill>
                <a:srgbClr val="cc0000"/>
              </a:solidFill>
              <a:round/>
            </a:ln>
          </p:spPr>
          <p:style>
            <a:lnRef idx="0"/>
            <a:fillRef idx="0"/>
            <a:effectRef idx="0"/>
            <a:fontRef idx="minor"/>
          </p:style>
        </p:sp>
        <p:sp>
          <p:nvSpPr>
            <p:cNvPr id="3414" name="Straight Connector 415"/>
            <p:cNvSpPr/>
            <p:nvPr/>
          </p:nvSpPr>
          <p:spPr>
            <a:xfrm flipH="1">
              <a:off x="3908160" y="3828600"/>
              <a:ext cx="20160" cy="476640"/>
            </a:xfrm>
            <a:prstGeom prst="line">
              <a:avLst/>
            </a:prstGeom>
            <a:ln w="38100">
              <a:solidFill>
                <a:srgbClr val="cc0000"/>
              </a:solidFill>
              <a:round/>
            </a:ln>
          </p:spPr>
          <p:style>
            <a:lnRef idx="0"/>
            <a:fillRef idx="0"/>
            <a:effectRef idx="0"/>
            <a:fontRef idx="minor"/>
          </p:style>
        </p:sp>
        <p:sp>
          <p:nvSpPr>
            <p:cNvPr id="3415" name="Straight Connector 523"/>
            <p:cNvSpPr/>
            <p:nvPr/>
          </p:nvSpPr>
          <p:spPr>
            <a:xfrm flipV="1">
              <a:off x="5756400" y="4649040"/>
              <a:ext cx="727200" cy="465840"/>
            </a:xfrm>
            <a:prstGeom prst="line">
              <a:avLst/>
            </a:prstGeom>
            <a:ln w="38100">
              <a:solidFill>
                <a:srgbClr val="cc0000"/>
              </a:solidFill>
              <a:round/>
            </a:ln>
          </p:spPr>
          <p:style>
            <a:lnRef idx="0"/>
            <a:fillRef idx="0"/>
            <a:effectRef idx="0"/>
            <a:fontRef idx="minor"/>
          </p:style>
        </p:sp>
      </p:grpSp>
      <p:grpSp>
        <p:nvGrpSpPr>
          <p:cNvPr id="3416" name="Group 39937"/>
          <p:cNvGrpSpPr/>
          <p:nvPr/>
        </p:nvGrpSpPr>
        <p:grpSpPr>
          <a:xfrm>
            <a:off x="5430600" y="3882960"/>
            <a:ext cx="1379520" cy="674640"/>
            <a:chOff x="5430600" y="3882960"/>
            <a:chExt cx="1379520" cy="674640"/>
          </a:xfrm>
        </p:grpSpPr>
        <p:sp>
          <p:nvSpPr>
            <p:cNvPr id="3417" name="Straight Connector 515"/>
            <p:cNvSpPr/>
            <p:nvPr/>
          </p:nvSpPr>
          <p:spPr>
            <a:xfrm flipV="1">
              <a:off x="5533920" y="4373640"/>
              <a:ext cx="195120" cy="183960"/>
            </a:xfrm>
            <a:prstGeom prst="line">
              <a:avLst/>
            </a:prstGeom>
            <a:ln w="38100">
              <a:solidFill>
                <a:srgbClr val="cc0000"/>
              </a:solidFill>
              <a:round/>
            </a:ln>
          </p:spPr>
          <p:style>
            <a:lnRef idx="0"/>
            <a:fillRef idx="0"/>
            <a:effectRef idx="0"/>
            <a:fontRef idx="minor"/>
          </p:style>
        </p:sp>
        <p:grpSp>
          <p:nvGrpSpPr>
            <p:cNvPr id="3418" name="Group 518"/>
            <p:cNvGrpSpPr/>
            <p:nvPr/>
          </p:nvGrpSpPr>
          <p:grpSpPr>
            <a:xfrm>
              <a:off x="5462280" y="4032000"/>
              <a:ext cx="547200" cy="360000"/>
              <a:chOff x="5462280" y="4032000"/>
              <a:chExt cx="547200" cy="360000"/>
            </a:xfrm>
          </p:grpSpPr>
          <p:sp>
            <p:nvSpPr>
              <p:cNvPr id="3419" name="Oval 521"/>
              <p:cNvSpPr/>
              <p:nvPr/>
            </p:nvSpPr>
            <p:spPr>
              <a:xfrm>
                <a:off x="5462280" y="4087440"/>
                <a:ext cx="527760" cy="304560"/>
              </a:xfrm>
              <a:prstGeom prst="ellipse">
                <a:avLst/>
              </a:prstGeom>
              <a:solidFill>
                <a:srgbClr val="0000ff"/>
              </a:solidFill>
              <a:ln w="9525">
                <a:solidFill>
                  <a:srgbClr val="000000"/>
                </a:solidFill>
                <a:round/>
              </a:ln>
            </p:spPr>
            <p:style>
              <a:lnRef idx="0"/>
              <a:fillRef idx="0"/>
              <a:effectRef idx="0"/>
              <a:fontRef idx="minor"/>
            </p:style>
          </p:sp>
          <p:sp>
            <p:nvSpPr>
              <p:cNvPr id="3420" name="TextBox 522"/>
              <p:cNvSpPr/>
              <p:nvPr/>
            </p:nvSpPr>
            <p:spPr>
              <a:xfrm>
                <a:off x="5501160" y="4032000"/>
                <a:ext cx="5083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ffffff"/>
                    </a:solidFill>
                    <a:latin typeface="Arial"/>
                    <a:ea typeface="ＭＳ Ｐゴシック"/>
                  </a:rPr>
                  <a:t>IXP</a:t>
                </a:r>
                <a:endParaRPr b="0" lang="en-US" sz="1600" spc="-1" strike="noStrike">
                  <a:latin typeface="Arial"/>
                </a:endParaRPr>
              </a:p>
            </p:txBody>
          </p:sp>
        </p:grpSp>
        <p:sp>
          <p:nvSpPr>
            <p:cNvPr id="3421" name="Straight Connector 519"/>
            <p:cNvSpPr/>
            <p:nvPr/>
          </p:nvSpPr>
          <p:spPr>
            <a:xfrm flipV="1">
              <a:off x="5990400" y="3894480"/>
              <a:ext cx="819720" cy="345240"/>
            </a:xfrm>
            <a:prstGeom prst="line">
              <a:avLst/>
            </a:prstGeom>
            <a:ln w="38100">
              <a:solidFill>
                <a:srgbClr val="cc0000"/>
              </a:solidFill>
              <a:round/>
            </a:ln>
          </p:spPr>
          <p:style>
            <a:lnRef idx="0"/>
            <a:fillRef idx="0"/>
            <a:effectRef idx="0"/>
            <a:fontRef idx="minor"/>
          </p:style>
        </p:sp>
        <p:sp>
          <p:nvSpPr>
            <p:cNvPr id="3422" name="Straight Connector 520"/>
            <p:cNvSpPr/>
            <p:nvPr/>
          </p:nvSpPr>
          <p:spPr>
            <a:xfrm>
              <a:off x="5430600" y="3882960"/>
              <a:ext cx="300600" cy="203400"/>
            </a:xfrm>
            <a:prstGeom prst="line">
              <a:avLst/>
            </a:prstGeom>
            <a:ln w="38100">
              <a:solidFill>
                <a:srgbClr val="cc0000"/>
              </a:solidFill>
              <a:round/>
            </a:ln>
          </p:spPr>
          <p:style>
            <a:lnRef idx="0"/>
            <a:fillRef idx="0"/>
            <a:effectRef idx="0"/>
            <a:fontRef idx="minor"/>
          </p:style>
        </p:sp>
      </p:grpSp>
      <p:sp>
        <p:nvSpPr>
          <p:cNvPr id="3423" name="Straight Connector 500"/>
          <p:cNvSpPr/>
          <p:nvPr/>
        </p:nvSpPr>
        <p:spPr>
          <a:xfrm>
            <a:off x="2971800" y="2920680"/>
            <a:ext cx="37800" cy="309600"/>
          </a:xfrm>
          <a:prstGeom prst="line">
            <a:avLst/>
          </a:prstGeom>
          <a:ln w="9525">
            <a:solidFill>
              <a:srgbClr val="000000"/>
            </a:solidFill>
            <a:round/>
          </a:ln>
        </p:spPr>
        <p:style>
          <a:lnRef idx="0"/>
          <a:fillRef idx="0"/>
          <a:effectRef idx="0"/>
          <a:fontRef idx="minor"/>
        </p:style>
      </p:sp>
      <p:sp>
        <p:nvSpPr>
          <p:cNvPr id="3424" name="Straight Connector 501"/>
          <p:cNvSpPr/>
          <p:nvPr/>
        </p:nvSpPr>
        <p:spPr>
          <a:xfrm>
            <a:off x="2751120" y="3201840"/>
            <a:ext cx="123840" cy="212760"/>
          </a:xfrm>
          <a:prstGeom prst="line">
            <a:avLst/>
          </a:prstGeom>
          <a:ln w="9525">
            <a:solidFill>
              <a:srgbClr val="000000"/>
            </a:solidFill>
            <a:round/>
          </a:ln>
        </p:spPr>
        <p:style>
          <a:lnRef idx="0"/>
          <a:fillRef idx="0"/>
          <a:effectRef idx="0"/>
          <a:fontRef idx="minor"/>
        </p:style>
      </p:sp>
      <p:sp>
        <p:nvSpPr>
          <p:cNvPr id="3425" name="Straight Connector 514"/>
          <p:cNvSpPr/>
          <p:nvPr/>
        </p:nvSpPr>
        <p:spPr>
          <a:xfrm flipV="1">
            <a:off x="2671560" y="4298760"/>
            <a:ext cx="203400" cy="7920"/>
          </a:xfrm>
          <a:prstGeom prst="line">
            <a:avLst/>
          </a:prstGeom>
          <a:ln w="9525">
            <a:solidFill>
              <a:srgbClr val="000000"/>
            </a:solidFill>
            <a:round/>
          </a:ln>
        </p:spPr>
        <p:style>
          <a:lnRef idx="0"/>
          <a:fillRef idx="0"/>
          <a:effectRef idx="0"/>
          <a:fontRef idx="minor"/>
        </p:style>
      </p:sp>
      <p:sp>
        <p:nvSpPr>
          <p:cNvPr id="3426" name="Oval 517"/>
          <p:cNvSpPr/>
          <p:nvPr/>
        </p:nvSpPr>
        <p:spPr>
          <a:xfrm rot="5400000">
            <a:off x="2384280" y="3666240"/>
            <a:ext cx="1251720" cy="380160"/>
          </a:xfrm>
          <a:prstGeom prst="ellipse">
            <a:avLst/>
          </a:prstGeom>
          <a:solidFill>
            <a:srgbClr val="ffff00"/>
          </a:solidFill>
          <a:ln w="9525">
            <a:solidFill>
              <a:srgbClr val="000000"/>
            </a:solidFill>
            <a:round/>
          </a:ln>
        </p:spPr>
        <p:style>
          <a:lnRef idx="0"/>
          <a:fillRef idx="0"/>
          <a:effectRef idx="0"/>
          <a:fontRef idx="minor"/>
        </p:style>
      </p:sp>
      <p:sp>
        <p:nvSpPr>
          <p:cNvPr id="3427" name="Straight Connector 39941"/>
          <p:cNvSpPr/>
          <p:nvPr/>
        </p:nvSpPr>
        <p:spPr>
          <a:xfrm flipV="1">
            <a:off x="3200400" y="3754080"/>
            <a:ext cx="430200" cy="101880"/>
          </a:xfrm>
          <a:prstGeom prst="line">
            <a:avLst/>
          </a:prstGeom>
          <a:ln w="9525">
            <a:solidFill>
              <a:srgbClr val="000000"/>
            </a:solidFill>
            <a:round/>
          </a:ln>
        </p:spPr>
        <p:style>
          <a:lnRef idx="0"/>
          <a:fillRef idx="0"/>
          <a:effectRef idx="0"/>
          <a:fontRef idx="minor"/>
        </p:style>
      </p:sp>
      <p:sp>
        <p:nvSpPr>
          <p:cNvPr id="3428" name="Straight Connector 524"/>
          <p:cNvSpPr/>
          <p:nvPr/>
        </p:nvSpPr>
        <p:spPr>
          <a:xfrm>
            <a:off x="3201840" y="4041720"/>
            <a:ext cx="465120" cy="341280"/>
          </a:xfrm>
          <a:prstGeom prst="line">
            <a:avLst/>
          </a:prstGeom>
          <a:ln w="9525">
            <a:solidFill>
              <a:srgbClr val="000000"/>
            </a:solidFill>
            <a:round/>
          </a:ln>
        </p:spPr>
        <p:style>
          <a:lnRef idx="0"/>
          <a:fillRef idx="0"/>
          <a:effectRef idx="0"/>
          <a:fontRef idx="minor"/>
        </p:style>
      </p:sp>
      <p:grpSp>
        <p:nvGrpSpPr>
          <p:cNvPr id="3429" name="Group 144"/>
          <p:cNvGrpSpPr/>
          <p:nvPr/>
        </p:nvGrpSpPr>
        <p:grpSpPr>
          <a:xfrm>
            <a:off x="2117880" y="4070520"/>
            <a:ext cx="644040" cy="416880"/>
            <a:chOff x="2117880" y="4070520"/>
            <a:chExt cx="644040" cy="416880"/>
          </a:xfrm>
        </p:grpSpPr>
        <p:sp>
          <p:nvSpPr>
            <p:cNvPr id="3430" name="Freeform 84"/>
            <p:cNvSpPr/>
            <p:nvPr/>
          </p:nvSpPr>
          <p:spPr>
            <a:xfrm>
              <a:off x="2117880" y="407052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431" name="TextBox 146"/>
            <p:cNvSpPr/>
            <p:nvPr/>
          </p:nvSpPr>
          <p:spPr>
            <a:xfrm>
              <a:off x="2184840" y="408924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432" name="Group 131"/>
          <p:cNvGrpSpPr/>
          <p:nvPr/>
        </p:nvGrpSpPr>
        <p:grpSpPr>
          <a:xfrm>
            <a:off x="2193840" y="3041640"/>
            <a:ext cx="644400" cy="416880"/>
            <a:chOff x="2193840" y="3041640"/>
            <a:chExt cx="644400" cy="416880"/>
          </a:xfrm>
        </p:grpSpPr>
        <p:sp>
          <p:nvSpPr>
            <p:cNvPr id="3433" name="Freeform 84"/>
            <p:cNvSpPr/>
            <p:nvPr/>
          </p:nvSpPr>
          <p:spPr>
            <a:xfrm>
              <a:off x="2193840" y="304164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434" name="TextBox 133"/>
            <p:cNvSpPr/>
            <p:nvPr/>
          </p:nvSpPr>
          <p:spPr>
            <a:xfrm>
              <a:off x="2261160" y="306072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grpSp>
        <p:nvGrpSpPr>
          <p:cNvPr id="3435" name="Group 153"/>
          <p:cNvGrpSpPr/>
          <p:nvPr/>
        </p:nvGrpSpPr>
        <p:grpSpPr>
          <a:xfrm>
            <a:off x="2575080" y="2647800"/>
            <a:ext cx="644040" cy="416880"/>
            <a:chOff x="2575080" y="2647800"/>
            <a:chExt cx="644040" cy="416880"/>
          </a:xfrm>
        </p:grpSpPr>
        <p:sp>
          <p:nvSpPr>
            <p:cNvPr id="3436" name="Freeform 84"/>
            <p:cNvSpPr/>
            <p:nvPr/>
          </p:nvSpPr>
          <p:spPr>
            <a:xfrm>
              <a:off x="2575080" y="2647800"/>
              <a:ext cx="595440" cy="41688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sp>
          <p:nvSpPr>
            <p:cNvPr id="3437" name="TextBox 155"/>
            <p:cNvSpPr/>
            <p:nvPr/>
          </p:nvSpPr>
          <p:spPr>
            <a:xfrm>
              <a:off x="2642040" y="2666880"/>
              <a:ext cx="577080" cy="343800"/>
            </a:xfrm>
            <a:prstGeom prst="rect">
              <a:avLst/>
            </a:prstGeom>
            <a:noFill/>
            <a:ln w="0">
              <a:noFill/>
            </a:ln>
          </p:spPr>
          <p:style>
            <a:lnRef idx="0"/>
            <a:fillRef idx="0"/>
            <a:effectRef idx="0"/>
            <a:fontRef idx="minor"/>
          </p:style>
          <p:txBody>
            <a:bodyPr wrap="none" lIns="90000" rIns="90000" tIns="45000" bIns="45000" anchor="t">
              <a:spAutoFit/>
            </a:bodyPr>
            <a:p>
              <a:pPr algn="ctr">
                <a:lnSpc>
                  <a:spcPts val="1001"/>
                </a:lnSpc>
                <a:buNone/>
              </a:pPr>
              <a:r>
                <a:rPr b="0" lang="en-US" sz="1000" spc="-1" strike="noStrike">
                  <a:solidFill>
                    <a:srgbClr val="000000"/>
                  </a:solidFill>
                  <a:latin typeface="Arial"/>
                  <a:ea typeface="ＭＳ Ｐゴシック"/>
                </a:rPr>
                <a:t>access</a:t>
              </a:r>
              <a:endParaRPr b="0" lang="en-US" sz="1000" spc="-1" strike="noStrike">
                <a:latin typeface="Arial"/>
              </a:endParaRPr>
            </a:p>
            <a:p>
              <a:pPr algn="ctr">
                <a:lnSpc>
                  <a:spcPts val="1001"/>
                </a:lnSpc>
                <a:buNone/>
              </a:pPr>
              <a:r>
                <a:rPr b="0" lang="en-US" sz="1000" spc="-1" strike="noStrike">
                  <a:solidFill>
                    <a:srgbClr val="000000"/>
                  </a:solidFill>
                  <a:latin typeface="Arial"/>
                  <a:ea typeface="ＭＳ Ｐゴシック"/>
                </a:rPr>
                <a:t>net</a:t>
              </a:r>
              <a:endParaRPr b="0" lang="en-US" sz="1000" spc="-1" strike="noStrike">
                <a:latin typeface="Arial"/>
              </a:endParaRPr>
            </a:p>
          </p:txBody>
        </p:sp>
      </p:grpSp>
      <p:sp>
        <p:nvSpPr>
          <p:cNvPr id="3438" name="Straight Connector 509"/>
          <p:cNvSpPr/>
          <p:nvPr/>
        </p:nvSpPr>
        <p:spPr>
          <a:xfrm flipH="1" flipV="1">
            <a:off x="6608520" y="5684760"/>
            <a:ext cx="520920" cy="169920"/>
          </a:xfrm>
          <a:prstGeom prst="line">
            <a:avLst/>
          </a:prstGeom>
          <a:ln w="9525">
            <a:solidFill>
              <a:srgbClr val="000000"/>
            </a:solidFill>
            <a:round/>
          </a:ln>
        </p:spPr>
        <p:style>
          <a:lnRef idx="0"/>
          <a:fillRef idx="0"/>
          <a:effectRef idx="0"/>
          <a:fontRef idx="minor"/>
        </p:style>
      </p:sp>
      <p:sp>
        <p:nvSpPr>
          <p:cNvPr id="3439" name="Straight Connector 511"/>
          <p:cNvSpPr/>
          <p:nvPr/>
        </p:nvSpPr>
        <p:spPr>
          <a:xfrm flipV="1">
            <a:off x="4913280" y="5689440"/>
            <a:ext cx="306360" cy="165240"/>
          </a:xfrm>
          <a:prstGeom prst="line">
            <a:avLst/>
          </a:prstGeom>
          <a:ln w="9525">
            <a:solidFill>
              <a:srgbClr val="000000"/>
            </a:solidFill>
            <a:round/>
          </a:ln>
        </p:spPr>
        <p:style>
          <a:lnRef idx="0"/>
          <a:fillRef idx="0"/>
          <a:effectRef idx="0"/>
          <a:fontRef idx="minor"/>
        </p:style>
      </p:sp>
      <p:sp>
        <p:nvSpPr>
          <p:cNvPr id="3440" name="Oval 6"/>
          <p:cNvSpPr/>
          <p:nvPr/>
        </p:nvSpPr>
        <p:spPr>
          <a:xfrm>
            <a:off x="4863960" y="5359320"/>
            <a:ext cx="2044080" cy="380160"/>
          </a:xfrm>
          <a:prstGeom prst="ellipse">
            <a:avLst/>
          </a:prstGeom>
          <a:solidFill>
            <a:srgbClr val="ffff00"/>
          </a:solidFill>
          <a:ln w="9525">
            <a:solidFill>
              <a:srgbClr val="000000"/>
            </a:solidFill>
            <a:round/>
          </a:ln>
        </p:spPr>
        <p:style>
          <a:lnRef idx="0"/>
          <a:fillRef idx="0"/>
          <a:effectRef idx="0"/>
          <a:fontRef idx="minor"/>
        </p:style>
      </p:sp>
      <p:sp>
        <p:nvSpPr>
          <p:cNvPr id="3441" name="TextBox 9"/>
          <p:cNvSpPr/>
          <p:nvPr/>
        </p:nvSpPr>
        <p:spPr>
          <a:xfrm>
            <a:off x="5086080" y="5334120"/>
            <a:ext cx="151128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000" spc="-1" strike="noStrike">
                <a:solidFill>
                  <a:srgbClr val="000000"/>
                </a:solidFill>
                <a:latin typeface="Arial"/>
                <a:ea typeface="ＭＳ Ｐゴシック"/>
              </a:rPr>
              <a:t>regional net</a:t>
            </a:r>
            <a:endParaRPr b="0" lang="en-US" sz="2000" spc="-1" strike="noStrike">
              <a:latin typeface="Arial"/>
            </a:endParaRPr>
          </a:p>
        </p:txBody>
      </p:sp>
      <p:sp>
        <p:nvSpPr>
          <p:cNvPr id="3442" name="Oval 11"/>
          <p:cNvSpPr/>
          <p:nvPr/>
        </p:nvSpPr>
        <p:spPr>
          <a:xfrm>
            <a:off x="3390840" y="3429000"/>
            <a:ext cx="6095160" cy="672480"/>
          </a:xfrm>
          <a:prstGeom prst="ellipse">
            <a:avLst/>
          </a:prstGeom>
          <a:solidFill>
            <a:srgbClr val="ff6600">
              <a:alpha val="70000"/>
            </a:srgbClr>
          </a:solidFill>
          <a:ln w="9525">
            <a:solidFill>
              <a:srgbClr val="000000"/>
            </a:solidFill>
            <a:round/>
          </a:ln>
        </p:spPr>
        <p:style>
          <a:lnRef idx="0"/>
          <a:fillRef idx="0"/>
          <a:effectRef idx="0"/>
          <a:fontRef idx="minor"/>
        </p:style>
      </p:sp>
      <p:sp>
        <p:nvSpPr>
          <p:cNvPr id="3443" name="TextBox 13"/>
          <p:cNvSpPr/>
          <p:nvPr/>
        </p:nvSpPr>
        <p:spPr>
          <a:xfrm>
            <a:off x="4657680" y="3541680"/>
            <a:ext cx="358524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ffffff"/>
                </a:solidFill>
                <a:latin typeface="Arial"/>
                <a:ea typeface="ＭＳ Ｐゴシック"/>
              </a:rPr>
              <a:t>Content provider network</a:t>
            </a:r>
            <a:endParaRPr b="0" lang="en-US" sz="2400" spc="-1" strike="noStrike">
              <a:latin typeface="Arial"/>
            </a:endParaRPr>
          </a:p>
        </p:txBody>
      </p:sp>
      <p:sp>
        <p:nvSpPr>
          <p:cNvPr id="3444" name="Rectangle 3"/>
          <p:cNvSpPr/>
          <p:nvPr/>
        </p:nvSpPr>
        <p:spPr>
          <a:xfrm>
            <a:off x="2009880" y="1011240"/>
            <a:ext cx="8203320" cy="672480"/>
          </a:xfrm>
          <a:prstGeom prst="rect">
            <a:avLst/>
          </a:prstGeom>
          <a:noFill/>
          <a:ln w="0">
            <a:noFill/>
          </a:ln>
        </p:spPr>
        <p:style>
          <a:lnRef idx="0"/>
          <a:fillRef idx="0"/>
          <a:effectRef idx="0"/>
          <a:fontRef idx="minor"/>
        </p:style>
        <p:txBody>
          <a:bodyPr lIns="90000" rIns="90000" tIns="45000" bIns="45000" anchor="t">
            <a:noAutofit/>
          </a:bodyPr>
          <a:p>
            <a:pPr>
              <a:lnSpc>
                <a:spcPct val="85000"/>
              </a:lnSpc>
              <a:spcBef>
                <a:spcPts val="479"/>
              </a:spcBef>
              <a:buNone/>
            </a:pPr>
            <a:r>
              <a:rPr b="0" lang="en-US" sz="2400" spc="-1" strike="noStrike">
                <a:solidFill>
                  <a:srgbClr val="000000"/>
                </a:solidFill>
                <a:latin typeface="Arial Unicode MS"/>
                <a:ea typeface="Arial Unicode MS"/>
              </a:rPr>
              <a:t>… </a:t>
            </a:r>
            <a:r>
              <a:rPr b="0" lang="en-US" sz="2400" spc="-1" strike="noStrike">
                <a:solidFill>
                  <a:srgbClr val="000000"/>
                </a:solidFill>
                <a:latin typeface="Arial Unicode MS"/>
                <a:ea typeface="Arial Unicode MS"/>
              </a:rPr>
              <a:t>and content provider networks  (e.g., Google, Microsoft,   Akamai) may run their own network, to bring services, content close to end users</a:t>
            </a:r>
            <a:endParaRPr b="0" lang="en-US" sz="2400" spc="-1" strike="noStrike">
              <a:latin typeface="Arial"/>
            </a:endParaRPr>
          </a:p>
        </p:txBody>
      </p:sp>
      <p:pic>
        <p:nvPicPr>
          <p:cNvPr id="3445" name="Picture 421" descr=""/>
          <p:cNvPicPr/>
          <p:nvPr/>
        </p:nvPicPr>
        <p:blipFill>
          <a:blip r:embed="rId1"/>
          <a:stretch/>
        </p:blipFill>
        <p:spPr>
          <a:xfrm>
            <a:off x="10885680" y="472680"/>
            <a:ext cx="1017720" cy="539640"/>
          </a:xfrm>
          <a:prstGeom prst="rect">
            <a:avLst/>
          </a:prstGeom>
          <a:ln w="0">
            <a:noFill/>
          </a:ln>
        </p:spPr>
      </p:pic>
      <p:sp>
        <p:nvSpPr>
          <p:cNvPr id="3446" name="TextBox 422"/>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7" name="PlaceHolder 1"/>
          <p:cNvSpPr>
            <a:spLocks noGrp="1"/>
          </p:cNvSpPr>
          <p:nvPr>
            <p:ph type="title"/>
          </p:nvPr>
        </p:nvSpPr>
        <p:spPr>
          <a:xfrm>
            <a:off x="1781280" y="235080"/>
            <a:ext cx="8095680" cy="650160"/>
          </a:xfrm>
          <a:prstGeom prst="rect">
            <a:avLst/>
          </a:prstGeom>
          <a:noFill/>
          <a:ln w="0">
            <a:noFill/>
          </a:ln>
        </p:spPr>
        <p:txBody>
          <a:bodyPr lIns="0" rIns="0" tIns="0" bIns="0" anchor="ctr">
            <a:noAutofit/>
          </a:bodyPr>
          <a:p>
            <a:pPr>
              <a:lnSpc>
                <a:spcPct val="90000"/>
              </a:lnSpc>
              <a:buNone/>
            </a:pPr>
            <a:r>
              <a:rPr b="0" lang="en-US" sz="3600" spc="-1" strike="noStrike">
                <a:solidFill>
                  <a:srgbClr val="000000"/>
                </a:solidFill>
                <a:latin typeface="Arial Unicode MS"/>
                <a:ea typeface="Arial Unicode MS"/>
              </a:rPr>
              <a:t>Internet structure: network of networks</a:t>
            </a:r>
            <a:endParaRPr b="0" lang="en-US" sz="3600" spc="-1" strike="noStrike">
              <a:latin typeface="Arial"/>
            </a:endParaRPr>
          </a:p>
        </p:txBody>
      </p:sp>
      <p:sp>
        <p:nvSpPr>
          <p:cNvPr id="3448" name="Rectangle 78"/>
          <p:cNvSpPr/>
          <p:nvPr/>
        </p:nvSpPr>
        <p:spPr>
          <a:xfrm>
            <a:off x="3713040" y="2486160"/>
            <a:ext cx="648720" cy="456480"/>
          </a:xfrm>
          <a:prstGeom prst="rect">
            <a:avLst/>
          </a:prstGeom>
          <a:solidFill>
            <a:schemeClr val="tx1"/>
          </a:solidFill>
          <a:ln>
            <a:solidFill>
              <a:srgbClr val="43729d"/>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IXP</a:t>
            </a:r>
            <a:endParaRPr b="0" lang="en-US" sz="1800" spc="-1" strike="noStrike">
              <a:latin typeface="Arial"/>
            </a:endParaRPr>
          </a:p>
        </p:txBody>
      </p:sp>
      <p:sp>
        <p:nvSpPr>
          <p:cNvPr id="3449" name="Rectangle 79"/>
          <p:cNvSpPr/>
          <p:nvPr/>
        </p:nvSpPr>
        <p:spPr>
          <a:xfrm>
            <a:off x="6553080" y="2409840"/>
            <a:ext cx="646920" cy="456480"/>
          </a:xfrm>
          <a:prstGeom prst="rect">
            <a:avLst/>
          </a:prstGeom>
          <a:solidFill>
            <a:schemeClr val="tx1"/>
          </a:solidFill>
          <a:ln>
            <a:solidFill>
              <a:srgbClr val="43729d"/>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IXP</a:t>
            </a:r>
            <a:endParaRPr b="0" lang="en-US" sz="1800" spc="-1" strike="noStrike">
              <a:latin typeface="Arial"/>
            </a:endParaRPr>
          </a:p>
        </p:txBody>
      </p:sp>
      <p:sp>
        <p:nvSpPr>
          <p:cNvPr id="3450" name="Straight Connector 83"/>
          <p:cNvSpPr/>
          <p:nvPr/>
        </p:nvSpPr>
        <p:spPr>
          <a:xfrm flipH="1">
            <a:off x="3000240" y="2028600"/>
            <a:ext cx="307800" cy="23623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51" name="Straight Connector 84"/>
          <p:cNvSpPr/>
          <p:nvPr/>
        </p:nvSpPr>
        <p:spPr>
          <a:xfrm flipH="1">
            <a:off x="4930560" y="3886200"/>
            <a:ext cx="98640" cy="5047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52" name="Straight Connector 85"/>
          <p:cNvSpPr/>
          <p:nvPr/>
        </p:nvSpPr>
        <p:spPr>
          <a:xfrm flipH="1">
            <a:off x="4038480" y="3770280"/>
            <a:ext cx="290520" cy="6206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53" name="Straight Connector 86"/>
          <p:cNvSpPr/>
          <p:nvPr/>
        </p:nvSpPr>
        <p:spPr>
          <a:xfrm>
            <a:off x="3470040" y="2028600"/>
            <a:ext cx="260280" cy="243828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54" name="Straight Connector 87"/>
          <p:cNvSpPr/>
          <p:nvPr/>
        </p:nvSpPr>
        <p:spPr>
          <a:xfrm flipH="1">
            <a:off x="3389040" y="2943000"/>
            <a:ext cx="649440" cy="16002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55" name="Rectangle 88"/>
          <p:cNvSpPr/>
          <p:nvPr/>
        </p:nvSpPr>
        <p:spPr>
          <a:xfrm>
            <a:off x="9229680" y="2486160"/>
            <a:ext cx="646920" cy="456480"/>
          </a:xfrm>
          <a:prstGeom prst="rect">
            <a:avLst/>
          </a:prstGeom>
          <a:solidFill>
            <a:schemeClr val="tx1"/>
          </a:solidFill>
          <a:ln>
            <a:solidFill>
              <a:srgbClr val="43729d"/>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IXP</a:t>
            </a:r>
            <a:endParaRPr b="0" lang="en-US" sz="1800" spc="-1" strike="noStrike">
              <a:latin typeface="Arial"/>
            </a:endParaRPr>
          </a:p>
        </p:txBody>
      </p:sp>
      <p:sp>
        <p:nvSpPr>
          <p:cNvPr id="3456" name="Straight Connector 89"/>
          <p:cNvSpPr/>
          <p:nvPr/>
        </p:nvSpPr>
        <p:spPr>
          <a:xfrm>
            <a:off x="5497200" y="3857400"/>
            <a:ext cx="422280" cy="5335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57" name="Straight Connector 90"/>
          <p:cNvSpPr/>
          <p:nvPr/>
        </p:nvSpPr>
        <p:spPr>
          <a:xfrm flipH="1">
            <a:off x="6021360" y="3490560"/>
            <a:ext cx="531720" cy="3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58" name="Straight Connector 91"/>
          <p:cNvSpPr/>
          <p:nvPr/>
        </p:nvSpPr>
        <p:spPr>
          <a:xfrm flipH="1">
            <a:off x="6876720" y="3781080"/>
            <a:ext cx="290520" cy="621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59" name="Straight Connector 92"/>
          <p:cNvSpPr/>
          <p:nvPr/>
        </p:nvSpPr>
        <p:spPr>
          <a:xfrm>
            <a:off x="7688160" y="3857400"/>
            <a:ext cx="81000" cy="54468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60" name="Straight Connector 93"/>
          <p:cNvSpPr/>
          <p:nvPr/>
        </p:nvSpPr>
        <p:spPr>
          <a:xfrm>
            <a:off x="8245440" y="3770280"/>
            <a:ext cx="412560" cy="7142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61" name="Straight Connector 94"/>
          <p:cNvSpPr/>
          <p:nvPr/>
        </p:nvSpPr>
        <p:spPr>
          <a:xfrm>
            <a:off x="8499240" y="2104920"/>
            <a:ext cx="639720" cy="2378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62" name="Straight Connector 95"/>
          <p:cNvSpPr/>
          <p:nvPr/>
        </p:nvSpPr>
        <p:spPr>
          <a:xfrm flipH="1">
            <a:off x="4605120" y="1647720"/>
            <a:ext cx="531720" cy="3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63" name="Straight Connector 96"/>
          <p:cNvSpPr/>
          <p:nvPr/>
        </p:nvSpPr>
        <p:spPr>
          <a:xfrm flipH="1">
            <a:off x="6957720" y="1647720"/>
            <a:ext cx="530280" cy="3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64" name="Arc 97"/>
          <p:cNvSpPr/>
          <p:nvPr/>
        </p:nvSpPr>
        <p:spPr>
          <a:xfrm>
            <a:off x="3713040" y="1038240"/>
            <a:ext cx="4460040" cy="456480"/>
          </a:xfrm>
          <a:prstGeom prst="arc">
            <a:avLst>
              <a:gd name="adj1" fmla="val 10681875"/>
              <a:gd name="adj2" fmla="val 0"/>
            </a:avLst>
          </a:prstGeom>
          <a:noFill/>
          <a:ln>
            <a:solidFill>
              <a:srgbClr val="000000"/>
            </a:solidFill>
          </a:ln>
        </p:spPr>
        <p:style>
          <a:lnRef idx="1">
            <a:schemeClr val="accent1"/>
          </a:lnRef>
          <a:fillRef idx="0">
            <a:schemeClr val="accent1"/>
          </a:fillRef>
          <a:effectRef idx="0">
            <a:schemeClr val="accent1"/>
          </a:effectRef>
          <a:fontRef idx="minor"/>
        </p:style>
      </p:sp>
      <p:sp>
        <p:nvSpPr>
          <p:cNvPr id="3465" name="Straight Connector 98"/>
          <p:cNvSpPr/>
          <p:nvPr/>
        </p:nvSpPr>
        <p:spPr>
          <a:xfrm>
            <a:off x="8985240" y="1952280"/>
            <a:ext cx="325440" cy="5335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66" name="Straight Connector 99"/>
          <p:cNvSpPr/>
          <p:nvPr/>
        </p:nvSpPr>
        <p:spPr>
          <a:xfrm>
            <a:off x="3794040" y="2028600"/>
            <a:ext cx="244440" cy="4572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67" name="Straight Connector 100"/>
          <p:cNvSpPr/>
          <p:nvPr/>
        </p:nvSpPr>
        <p:spPr>
          <a:xfrm>
            <a:off x="4362120" y="2790720"/>
            <a:ext cx="243000" cy="4572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68" name="Straight Connector 101"/>
          <p:cNvSpPr/>
          <p:nvPr/>
        </p:nvSpPr>
        <p:spPr>
          <a:xfrm flipH="1">
            <a:off x="4362120" y="1876320"/>
            <a:ext cx="3164040" cy="7729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69" name="Straight Connector 102"/>
          <p:cNvSpPr/>
          <p:nvPr/>
        </p:nvSpPr>
        <p:spPr>
          <a:xfrm>
            <a:off x="6470640" y="2028600"/>
            <a:ext cx="406080" cy="5047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70" name="Straight Connector 103"/>
          <p:cNvSpPr/>
          <p:nvPr/>
        </p:nvSpPr>
        <p:spPr>
          <a:xfrm flipH="1">
            <a:off x="5497200" y="2028600"/>
            <a:ext cx="163800" cy="1143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71" name="Straight Connector 104"/>
          <p:cNvSpPr/>
          <p:nvPr/>
        </p:nvSpPr>
        <p:spPr>
          <a:xfrm>
            <a:off x="6957720" y="2866680"/>
            <a:ext cx="162000" cy="3049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72" name="Straight Connector 105"/>
          <p:cNvSpPr/>
          <p:nvPr/>
        </p:nvSpPr>
        <p:spPr>
          <a:xfrm flipH="1">
            <a:off x="5741640" y="2790720"/>
            <a:ext cx="811440" cy="5443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73" name="Straight Connector 106"/>
          <p:cNvSpPr/>
          <p:nvPr/>
        </p:nvSpPr>
        <p:spPr>
          <a:xfrm>
            <a:off x="4352760" y="1941480"/>
            <a:ext cx="2281320" cy="146988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74" name="Straight Connector 107"/>
          <p:cNvSpPr/>
          <p:nvPr/>
        </p:nvSpPr>
        <p:spPr>
          <a:xfrm>
            <a:off x="9553320" y="2943000"/>
            <a:ext cx="243000" cy="145908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75" name="Straight Connector 108"/>
          <p:cNvSpPr/>
          <p:nvPr/>
        </p:nvSpPr>
        <p:spPr>
          <a:xfrm flipH="1">
            <a:off x="8092800" y="2943000"/>
            <a:ext cx="1217880" cy="153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76" name="Straight Connector 109"/>
          <p:cNvSpPr/>
          <p:nvPr/>
        </p:nvSpPr>
        <p:spPr>
          <a:xfrm flipH="1">
            <a:off x="7930800" y="2714400"/>
            <a:ext cx="1298880" cy="4683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77" name="Straight Connector 110"/>
          <p:cNvSpPr/>
          <p:nvPr/>
        </p:nvSpPr>
        <p:spPr>
          <a:xfrm flipH="1">
            <a:off x="7200720" y="2028600"/>
            <a:ext cx="830160" cy="60948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78" name="Straight Connector 111"/>
          <p:cNvSpPr/>
          <p:nvPr/>
        </p:nvSpPr>
        <p:spPr>
          <a:xfrm>
            <a:off x="6821280" y="1884240"/>
            <a:ext cx="2433600" cy="6858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479" name="Oval 34"/>
          <p:cNvSpPr/>
          <p:nvPr/>
        </p:nvSpPr>
        <p:spPr>
          <a:xfrm>
            <a:off x="2658960" y="1266840"/>
            <a:ext cx="1983600" cy="789840"/>
          </a:xfrm>
          <a:prstGeom prst="ellipse">
            <a:avLst/>
          </a:prstGeom>
          <a:solidFill>
            <a:schemeClr val="accent2"/>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2400" spc="-1" strike="noStrike">
                <a:solidFill>
                  <a:srgbClr val="ffffff"/>
                </a:solidFill>
                <a:latin typeface="Arial"/>
                <a:ea typeface="ＭＳ Ｐゴシック"/>
              </a:rPr>
              <a:t>Tier 1 ISP</a:t>
            </a:r>
            <a:endParaRPr b="0" lang="en-US" sz="2400" spc="-1" strike="noStrike">
              <a:latin typeface="Arial"/>
            </a:endParaRPr>
          </a:p>
        </p:txBody>
      </p:sp>
      <p:sp>
        <p:nvSpPr>
          <p:cNvPr id="3480" name="Oval 34"/>
          <p:cNvSpPr/>
          <p:nvPr/>
        </p:nvSpPr>
        <p:spPr>
          <a:xfrm>
            <a:off x="5011560" y="1266840"/>
            <a:ext cx="1982160" cy="789840"/>
          </a:xfrm>
          <a:prstGeom prst="ellipse">
            <a:avLst/>
          </a:prstGeom>
          <a:solidFill>
            <a:schemeClr val="accent2"/>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2400" spc="-1" strike="noStrike">
                <a:solidFill>
                  <a:srgbClr val="ffffff"/>
                </a:solidFill>
                <a:latin typeface="Arial"/>
                <a:ea typeface="ＭＳ Ｐゴシック"/>
              </a:rPr>
              <a:t>Tier 1 ISP</a:t>
            </a:r>
            <a:endParaRPr b="0" lang="en-US" sz="2400" spc="-1" strike="noStrike">
              <a:latin typeface="Arial"/>
            </a:endParaRPr>
          </a:p>
        </p:txBody>
      </p:sp>
      <p:sp>
        <p:nvSpPr>
          <p:cNvPr id="3481" name="Oval 34"/>
          <p:cNvSpPr/>
          <p:nvPr/>
        </p:nvSpPr>
        <p:spPr>
          <a:xfrm>
            <a:off x="7445520" y="1266840"/>
            <a:ext cx="2107440" cy="837360"/>
          </a:xfrm>
          <a:prstGeom prst="ellipse">
            <a:avLst/>
          </a:prstGeom>
          <a:solidFill>
            <a:srgbClr val="002060"/>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2400" spc="-1" strike="noStrike">
                <a:solidFill>
                  <a:srgbClr val="ffffff"/>
                </a:solidFill>
                <a:latin typeface="Arial"/>
                <a:ea typeface="ＭＳ Ｐゴシック"/>
              </a:rPr>
              <a:t>Google</a:t>
            </a:r>
            <a:endParaRPr b="0" lang="en-US" sz="2400" spc="-1" strike="noStrike">
              <a:latin typeface="Arial"/>
            </a:endParaRPr>
          </a:p>
        </p:txBody>
      </p:sp>
      <p:sp>
        <p:nvSpPr>
          <p:cNvPr id="3482" name="Oval 33"/>
          <p:cNvSpPr/>
          <p:nvPr/>
        </p:nvSpPr>
        <p:spPr>
          <a:xfrm>
            <a:off x="4038480" y="3095640"/>
            <a:ext cx="1982160" cy="789840"/>
          </a:xfrm>
          <a:prstGeom prst="ellipse">
            <a:avLst/>
          </a:prstGeom>
          <a:solidFill>
            <a:schemeClr val="hlink"/>
          </a:solidFill>
          <a:ln w="9525">
            <a:solidFill>
              <a:srgbClr val="e7e6e6"/>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2400" spc="-1" strike="noStrike">
                <a:solidFill>
                  <a:srgbClr val="808080"/>
                </a:solidFill>
                <a:latin typeface="Arial"/>
                <a:ea typeface="ＭＳ Ｐゴシック"/>
              </a:rPr>
              <a:t>Regional ISP</a:t>
            </a:r>
            <a:endParaRPr b="0" lang="en-US" sz="2400" spc="-1" strike="noStrike">
              <a:latin typeface="Arial"/>
            </a:endParaRPr>
          </a:p>
        </p:txBody>
      </p:sp>
      <p:sp>
        <p:nvSpPr>
          <p:cNvPr id="3483" name="Oval 33"/>
          <p:cNvSpPr/>
          <p:nvPr/>
        </p:nvSpPr>
        <p:spPr>
          <a:xfrm>
            <a:off x="6553080" y="3095640"/>
            <a:ext cx="1982160" cy="789840"/>
          </a:xfrm>
          <a:prstGeom prst="ellipse">
            <a:avLst/>
          </a:prstGeom>
          <a:solidFill>
            <a:schemeClr val="hlink"/>
          </a:solidFill>
          <a:ln w="9525">
            <a:solidFill>
              <a:srgbClr val="e7e6e6"/>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2400" spc="-1" strike="noStrike">
                <a:solidFill>
                  <a:srgbClr val="808080"/>
                </a:solidFill>
                <a:latin typeface="Arial"/>
                <a:ea typeface="ＭＳ Ｐゴシック"/>
              </a:rPr>
              <a:t>Regional ISP</a:t>
            </a:r>
            <a:endParaRPr b="0" lang="en-US" sz="2400" spc="-1" strike="noStrike">
              <a:latin typeface="Arial"/>
            </a:endParaRPr>
          </a:p>
        </p:txBody>
      </p:sp>
      <p:sp>
        <p:nvSpPr>
          <p:cNvPr id="3484" name="Oval 76"/>
          <p:cNvSpPr/>
          <p:nvPr/>
        </p:nvSpPr>
        <p:spPr>
          <a:xfrm>
            <a:off x="3551400" y="4390920"/>
            <a:ext cx="843840" cy="631080"/>
          </a:xfrm>
          <a:prstGeom prst="ellipse">
            <a:avLst/>
          </a:prstGeom>
          <a:solidFill>
            <a:srgbClr val="00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1600" spc="-1" strike="noStrike">
                <a:solidFill>
                  <a:srgbClr val="000000"/>
                </a:solidFill>
                <a:latin typeface="Arial"/>
                <a:ea typeface="ＭＳ Ｐゴシック"/>
              </a:rPr>
              <a:t>access</a:t>
            </a:r>
            <a:endParaRPr b="0" lang="en-US" sz="1600" spc="-1" strike="noStrike">
              <a:latin typeface="Arial"/>
            </a:endParaRPr>
          </a:p>
          <a:p>
            <a:pPr algn="ctr">
              <a:lnSpc>
                <a:spcPct val="100000"/>
              </a:lnSpc>
              <a:buNone/>
            </a:pPr>
            <a:r>
              <a:rPr b="0" lang="en-US" sz="1600" spc="-1" strike="noStrike">
                <a:solidFill>
                  <a:srgbClr val="000000"/>
                </a:solidFill>
                <a:latin typeface="Arial"/>
                <a:ea typeface="ＭＳ Ｐゴシック"/>
              </a:rPr>
              <a:t>ISP</a:t>
            </a:r>
            <a:endParaRPr b="0" lang="en-US" sz="1600" spc="-1" strike="noStrike">
              <a:latin typeface="Arial"/>
            </a:endParaRPr>
          </a:p>
        </p:txBody>
      </p:sp>
      <p:sp>
        <p:nvSpPr>
          <p:cNvPr id="3485" name="Oval 76"/>
          <p:cNvSpPr/>
          <p:nvPr/>
        </p:nvSpPr>
        <p:spPr>
          <a:xfrm>
            <a:off x="2577960" y="4390920"/>
            <a:ext cx="843840" cy="631080"/>
          </a:xfrm>
          <a:prstGeom prst="ellipse">
            <a:avLst/>
          </a:prstGeom>
          <a:solidFill>
            <a:srgbClr val="00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1600" spc="-1" strike="noStrike">
                <a:solidFill>
                  <a:srgbClr val="000000"/>
                </a:solidFill>
                <a:latin typeface="Arial"/>
                <a:ea typeface="ＭＳ Ｐゴシック"/>
              </a:rPr>
              <a:t>access</a:t>
            </a:r>
            <a:endParaRPr b="0" lang="en-US" sz="1600" spc="-1" strike="noStrike">
              <a:latin typeface="Arial"/>
            </a:endParaRPr>
          </a:p>
          <a:p>
            <a:pPr algn="ctr">
              <a:lnSpc>
                <a:spcPct val="100000"/>
              </a:lnSpc>
              <a:buNone/>
            </a:pPr>
            <a:r>
              <a:rPr b="0" lang="en-US" sz="1600" spc="-1" strike="noStrike">
                <a:solidFill>
                  <a:srgbClr val="000000"/>
                </a:solidFill>
                <a:latin typeface="Arial"/>
                <a:ea typeface="ＭＳ Ｐゴシック"/>
              </a:rPr>
              <a:t>ISP</a:t>
            </a:r>
            <a:endParaRPr b="0" lang="en-US" sz="1600" spc="-1" strike="noStrike">
              <a:latin typeface="Arial"/>
            </a:endParaRPr>
          </a:p>
        </p:txBody>
      </p:sp>
      <p:sp>
        <p:nvSpPr>
          <p:cNvPr id="3486" name="Oval 76"/>
          <p:cNvSpPr/>
          <p:nvPr/>
        </p:nvSpPr>
        <p:spPr>
          <a:xfrm>
            <a:off x="7445520" y="4390920"/>
            <a:ext cx="843840" cy="631080"/>
          </a:xfrm>
          <a:prstGeom prst="ellipse">
            <a:avLst/>
          </a:prstGeom>
          <a:solidFill>
            <a:srgbClr val="00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1600" spc="-1" strike="noStrike">
                <a:solidFill>
                  <a:srgbClr val="000000"/>
                </a:solidFill>
                <a:latin typeface="Arial"/>
                <a:ea typeface="ＭＳ Ｐゴシック"/>
              </a:rPr>
              <a:t>access</a:t>
            </a:r>
            <a:endParaRPr b="0" lang="en-US" sz="1600" spc="-1" strike="noStrike">
              <a:latin typeface="Arial"/>
            </a:endParaRPr>
          </a:p>
          <a:p>
            <a:pPr algn="ctr">
              <a:lnSpc>
                <a:spcPct val="100000"/>
              </a:lnSpc>
              <a:buNone/>
            </a:pPr>
            <a:r>
              <a:rPr b="0" lang="en-US" sz="1600" spc="-1" strike="noStrike">
                <a:solidFill>
                  <a:srgbClr val="000000"/>
                </a:solidFill>
                <a:latin typeface="Arial"/>
                <a:ea typeface="ＭＳ Ｐゴシック"/>
              </a:rPr>
              <a:t>ISP</a:t>
            </a:r>
            <a:endParaRPr b="0" lang="en-US" sz="1600" spc="-1" strike="noStrike">
              <a:latin typeface="Arial"/>
            </a:endParaRPr>
          </a:p>
        </p:txBody>
      </p:sp>
      <p:sp>
        <p:nvSpPr>
          <p:cNvPr id="3487" name="Oval 76"/>
          <p:cNvSpPr/>
          <p:nvPr/>
        </p:nvSpPr>
        <p:spPr>
          <a:xfrm>
            <a:off x="6470640" y="4390920"/>
            <a:ext cx="845280" cy="631080"/>
          </a:xfrm>
          <a:prstGeom prst="ellipse">
            <a:avLst/>
          </a:prstGeom>
          <a:solidFill>
            <a:srgbClr val="00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1600" spc="-1" strike="noStrike">
                <a:solidFill>
                  <a:srgbClr val="000000"/>
                </a:solidFill>
                <a:latin typeface="Arial"/>
                <a:ea typeface="ＭＳ Ｐゴシック"/>
              </a:rPr>
              <a:t>access</a:t>
            </a:r>
            <a:endParaRPr b="0" lang="en-US" sz="1600" spc="-1" strike="noStrike">
              <a:latin typeface="Arial"/>
            </a:endParaRPr>
          </a:p>
          <a:p>
            <a:pPr algn="ctr">
              <a:lnSpc>
                <a:spcPct val="100000"/>
              </a:lnSpc>
              <a:buNone/>
            </a:pPr>
            <a:r>
              <a:rPr b="0" lang="en-US" sz="1600" spc="-1" strike="noStrike">
                <a:solidFill>
                  <a:srgbClr val="000000"/>
                </a:solidFill>
                <a:latin typeface="Arial"/>
                <a:ea typeface="ＭＳ Ｐゴシック"/>
              </a:rPr>
              <a:t>ISP</a:t>
            </a:r>
            <a:endParaRPr b="0" lang="en-US" sz="1600" spc="-1" strike="noStrike">
              <a:latin typeface="Arial"/>
            </a:endParaRPr>
          </a:p>
        </p:txBody>
      </p:sp>
      <p:sp>
        <p:nvSpPr>
          <p:cNvPr id="3488" name="Oval 76"/>
          <p:cNvSpPr/>
          <p:nvPr/>
        </p:nvSpPr>
        <p:spPr>
          <a:xfrm>
            <a:off x="5497560" y="4390920"/>
            <a:ext cx="845280" cy="631080"/>
          </a:xfrm>
          <a:prstGeom prst="ellipse">
            <a:avLst/>
          </a:prstGeom>
          <a:solidFill>
            <a:srgbClr val="00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1600" spc="-1" strike="noStrike">
                <a:solidFill>
                  <a:srgbClr val="000000"/>
                </a:solidFill>
                <a:latin typeface="Arial"/>
                <a:ea typeface="ＭＳ Ｐゴシック"/>
              </a:rPr>
              <a:t>access</a:t>
            </a:r>
            <a:endParaRPr b="0" lang="en-US" sz="1600" spc="-1" strike="noStrike">
              <a:latin typeface="Arial"/>
            </a:endParaRPr>
          </a:p>
          <a:p>
            <a:pPr algn="ctr">
              <a:lnSpc>
                <a:spcPct val="100000"/>
              </a:lnSpc>
              <a:buNone/>
            </a:pPr>
            <a:r>
              <a:rPr b="0" lang="en-US" sz="1600" spc="-1" strike="noStrike">
                <a:solidFill>
                  <a:srgbClr val="000000"/>
                </a:solidFill>
                <a:latin typeface="Arial"/>
                <a:ea typeface="ＭＳ Ｐゴシック"/>
              </a:rPr>
              <a:t>ISP</a:t>
            </a:r>
            <a:endParaRPr b="0" lang="en-US" sz="1600" spc="-1" strike="noStrike">
              <a:latin typeface="Arial"/>
            </a:endParaRPr>
          </a:p>
        </p:txBody>
      </p:sp>
      <p:sp>
        <p:nvSpPr>
          <p:cNvPr id="3489" name="Oval 76"/>
          <p:cNvSpPr/>
          <p:nvPr/>
        </p:nvSpPr>
        <p:spPr>
          <a:xfrm>
            <a:off x="4524480" y="4390920"/>
            <a:ext cx="843840" cy="631080"/>
          </a:xfrm>
          <a:prstGeom prst="ellipse">
            <a:avLst/>
          </a:prstGeom>
          <a:solidFill>
            <a:srgbClr val="00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1600" spc="-1" strike="noStrike">
                <a:solidFill>
                  <a:srgbClr val="000000"/>
                </a:solidFill>
                <a:latin typeface="Arial"/>
                <a:ea typeface="ＭＳ Ｐゴシック"/>
              </a:rPr>
              <a:t>access</a:t>
            </a:r>
            <a:endParaRPr b="0" lang="en-US" sz="1600" spc="-1" strike="noStrike">
              <a:latin typeface="Arial"/>
            </a:endParaRPr>
          </a:p>
          <a:p>
            <a:pPr algn="ctr">
              <a:lnSpc>
                <a:spcPct val="100000"/>
              </a:lnSpc>
              <a:buNone/>
            </a:pPr>
            <a:r>
              <a:rPr b="0" lang="en-US" sz="1600" spc="-1" strike="noStrike">
                <a:solidFill>
                  <a:srgbClr val="000000"/>
                </a:solidFill>
                <a:latin typeface="Arial"/>
                <a:ea typeface="ＭＳ Ｐゴシック"/>
              </a:rPr>
              <a:t>ISP</a:t>
            </a:r>
            <a:endParaRPr b="0" lang="en-US" sz="1600" spc="-1" strike="noStrike">
              <a:latin typeface="Arial"/>
            </a:endParaRPr>
          </a:p>
        </p:txBody>
      </p:sp>
      <p:sp>
        <p:nvSpPr>
          <p:cNvPr id="3490" name="Oval 76"/>
          <p:cNvSpPr/>
          <p:nvPr/>
        </p:nvSpPr>
        <p:spPr>
          <a:xfrm>
            <a:off x="8418600" y="4390920"/>
            <a:ext cx="843840" cy="631080"/>
          </a:xfrm>
          <a:prstGeom prst="ellipse">
            <a:avLst/>
          </a:prstGeom>
          <a:solidFill>
            <a:srgbClr val="00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1600" spc="-1" strike="noStrike">
                <a:solidFill>
                  <a:srgbClr val="000000"/>
                </a:solidFill>
                <a:latin typeface="Arial"/>
                <a:ea typeface="ＭＳ Ｐゴシック"/>
              </a:rPr>
              <a:t>access</a:t>
            </a:r>
            <a:endParaRPr b="0" lang="en-US" sz="1600" spc="-1" strike="noStrike">
              <a:latin typeface="Arial"/>
            </a:endParaRPr>
          </a:p>
          <a:p>
            <a:pPr algn="ctr">
              <a:lnSpc>
                <a:spcPct val="100000"/>
              </a:lnSpc>
              <a:buNone/>
            </a:pPr>
            <a:r>
              <a:rPr b="0" lang="en-US" sz="1600" spc="-1" strike="noStrike">
                <a:solidFill>
                  <a:srgbClr val="000000"/>
                </a:solidFill>
                <a:latin typeface="Arial"/>
                <a:ea typeface="ＭＳ Ｐゴシック"/>
              </a:rPr>
              <a:t>ISP</a:t>
            </a:r>
            <a:endParaRPr b="0" lang="en-US" sz="1600" spc="-1" strike="noStrike">
              <a:latin typeface="Arial"/>
            </a:endParaRPr>
          </a:p>
        </p:txBody>
      </p:sp>
      <p:sp>
        <p:nvSpPr>
          <p:cNvPr id="3491" name="Oval 76"/>
          <p:cNvSpPr/>
          <p:nvPr/>
        </p:nvSpPr>
        <p:spPr>
          <a:xfrm>
            <a:off x="9391680" y="4390920"/>
            <a:ext cx="843840" cy="631080"/>
          </a:xfrm>
          <a:prstGeom prst="ellipse">
            <a:avLst/>
          </a:prstGeom>
          <a:solidFill>
            <a:srgbClr val="00ffff"/>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buNone/>
            </a:pPr>
            <a:r>
              <a:rPr b="0" lang="en-US" sz="1600" spc="-1" strike="noStrike">
                <a:solidFill>
                  <a:srgbClr val="000000"/>
                </a:solidFill>
                <a:latin typeface="Arial"/>
                <a:ea typeface="ＭＳ Ｐゴシック"/>
              </a:rPr>
              <a:t>access</a:t>
            </a:r>
            <a:endParaRPr b="0" lang="en-US" sz="1600" spc="-1" strike="noStrike">
              <a:latin typeface="Arial"/>
            </a:endParaRPr>
          </a:p>
          <a:p>
            <a:pPr algn="ctr">
              <a:lnSpc>
                <a:spcPct val="100000"/>
              </a:lnSpc>
              <a:buNone/>
            </a:pPr>
            <a:r>
              <a:rPr b="0" lang="en-US" sz="1600" spc="-1" strike="noStrike">
                <a:solidFill>
                  <a:srgbClr val="000000"/>
                </a:solidFill>
                <a:latin typeface="Arial"/>
                <a:ea typeface="ＭＳ Ｐゴシック"/>
              </a:rPr>
              <a:t>ISP</a:t>
            </a:r>
            <a:endParaRPr b="0" lang="en-US" sz="1600" spc="-1" strike="noStrike">
              <a:latin typeface="Arial"/>
            </a:endParaRPr>
          </a:p>
        </p:txBody>
      </p:sp>
      <p:sp>
        <p:nvSpPr>
          <p:cNvPr id="3492" name="Rectangle 3"/>
          <p:cNvSpPr/>
          <p:nvPr/>
        </p:nvSpPr>
        <p:spPr>
          <a:xfrm>
            <a:off x="1927080" y="5087880"/>
            <a:ext cx="8439840" cy="1353240"/>
          </a:xfrm>
          <a:prstGeom prst="rect">
            <a:avLst/>
          </a:prstGeom>
          <a:noFill/>
          <a:ln w="0">
            <a:noFill/>
          </a:ln>
        </p:spPr>
        <p:style>
          <a:lnRef idx="0"/>
          <a:fillRef idx="0"/>
          <a:effectRef idx="0"/>
          <a:fontRef idx="minor"/>
        </p:style>
        <p:txBody>
          <a:bodyPr lIns="90000" rIns="90000" tIns="45000" bIns="45000" anchor="t">
            <a:noAutofit/>
          </a:bodyPr>
          <a:p>
            <a:pPr marL="228600" indent="-289080">
              <a:lnSpc>
                <a:spcPct val="90000"/>
              </a:lnSpc>
              <a:spcBef>
                <a:spcPts val="1001"/>
              </a:spcBef>
              <a:buClr>
                <a:srgbClr val="000000"/>
              </a:buClr>
              <a:buFont typeface="Arial"/>
              <a:buChar char="•"/>
            </a:pPr>
            <a:r>
              <a:rPr b="0" lang="en-US" sz="1800" spc="-1" strike="noStrike">
                <a:solidFill>
                  <a:srgbClr val="000000"/>
                </a:solidFill>
                <a:latin typeface="Arial Unicode MS"/>
                <a:ea typeface="Arial Unicode MS"/>
              </a:rPr>
              <a:t>at center: small # of well-connected large networks</a:t>
            </a:r>
            <a:endParaRPr b="0" lang="en-US" sz="1800" spc="-1" strike="noStrike">
              <a:latin typeface="Arial"/>
            </a:endParaRPr>
          </a:p>
          <a:p>
            <a:pPr lvl="1" marL="682560" indent="-225360">
              <a:lnSpc>
                <a:spcPct val="90000"/>
              </a:lnSpc>
              <a:spcBef>
                <a:spcPts val="499"/>
              </a:spcBef>
              <a:buClr>
                <a:srgbClr val="000000"/>
              </a:buClr>
              <a:buFont typeface="Arial"/>
              <a:buChar char="•"/>
            </a:pPr>
            <a:r>
              <a:rPr b="0" lang="en-US" sz="1800" spc="-1" strike="noStrike">
                <a:solidFill>
                  <a:srgbClr val="000000"/>
                </a:solidFill>
                <a:latin typeface="Arial Unicode MS"/>
                <a:ea typeface="Arial Unicode MS"/>
              </a:rPr>
              <a:t>“</a:t>
            </a:r>
            <a:r>
              <a:rPr b="0" lang="en-US" sz="1800" spc="-1" strike="noStrike">
                <a:solidFill>
                  <a:srgbClr val="000000"/>
                </a:solidFill>
                <a:latin typeface="Arial Unicode MS"/>
                <a:ea typeface="Arial Unicode MS"/>
              </a:rPr>
              <a:t>tier-1” commercial ISPs (e.g., Level 3, Sprint, AT&amp;T, NTT), national &amp; international coverage</a:t>
            </a:r>
            <a:endParaRPr b="0" lang="en-US" sz="1800" spc="-1" strike="noStrike">
              <a:latin typeface="Arial"/>
            </a:endParaRPr>
          </a:p>
          <a:p>
            <a:pPr lvl="1" marL="682560" indent="-225360">
              <a:lnSpc>
                <a:spcPct val="90000"/>
              </a:lnSpc>
              <a:spcBef>
                <a:spcPts val="499"/>
              </a:spcBef>
              <a:buClr>
                <a:srgbClr val="000000"/>
              </a:buClr>
              <a:buFont typeface="Arial"/>
              <a:buChar char="•"/>
            </a:pPr>
            <a:r>
              <a:rPr b="0" lang="en-US" sz="1800" spc="-1" strike="noStrike">
                <a:solidFill>
                  <a:srgbClr val="000000"/>
                </a:solidFill>
                <a:latin typeface="Arial Unicode MS"/>
                <a:ea typeface="Arial Unicode MS"/>
              </a:rPr>
              <a:t>content provider network (e.g., Google): private network that connects it data centers to Internet, often bypassing tier-1, regional ISPs</a:t>
            </a:r>
            <a:endParaRPr b="0" lang="en-US" sz="1800" spc="-1" strike="noStrike">
              <a:latin typeface="Arial"/>
            </a:endParaRPr>
          </a:p>
          <a:p>
            <a:pPr marL="682560" indent="-225360">
              <a:lnSpc>
                <a:spcPct val="90000"/>
              </a:lnSpc>
              <a:spcBef>
                <a:spcPts val="499"/>
              </a:spcBef>
              <a:buNone/>
              <a:tabLst>
                <a:tab algn="l" pos="0"/>
              </a:tabLst>
            </a:pPr>
            <a:endParaRPr b="0" lang="en-US" sz="1800" spc="-1" strike="noStrike">
              <a:latin typeface="Arial"/>
            </a:endParaRPr>
          </a:p>
        </p:txBody>
      </p:sp>
      <p:pic>
        <p:nvPicPr>
          <p:cNvPr id="3493" name="Picture 47" descr=""/>
          <p:cNvPicPr/>
          <p:nvPr/>
        </p:nvPicPr>
        <p:blipFill>
          <a:blip r:embed="rId1"/>
          <a:stretch/>
        </p:blipFill>
        <p:spPr>
          <a:xfrm>
            <a:off x="10885680" y="472680"/>
            <a:ext cx="1017720" cy="539640"/>
          </a:xfrm>
          <a:prstGeom prst="rect">
            <a:avLst/>
          </a:prstGeom>
          <a:ln w="0">
            <a:noFill/>
          </a:ln>
        </p:spPr>
      </p:pic>
      <p:sp>
        <p:nvSpPr>
          <p:cNvPr id="3494" name="TextBox 48"/>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5" name="PlaceHolder 1"/>
          <p:cNvSpPr>
            <a:spLocks noGrp="1"/>
          </p:cNvSpPr>
          <p:nvPr>
            <p:ph type="title"/>
          </p:nvPr>
        </p:nvSpPr>
        <p:spPr>
          <a:xfrm>
            <a:off x="1165680" y="201240"/>
            <a:ext cx="10514880" cy="1324800"/>
          </a:xfrm>
          <a:prstGeom prst="rect">
            <a:avLst/>
          </a:prstGeom>
          <a:noFill/>
          <a:ln w="0">
            <a:noFill/>
          </a:ln>
        </p:spPr>
        <p:txBody>
          <a:bodyPr lIns="90000" rIns="90000" tIns="45000" bIns="45000" anchor="ctr">
            <a:normAutofit/>
          </a:bodyPr>
          <a:p>
            <a:pPr>
              <a:lnSpc>
                <a:spcPct val="90000"/>
              </a:lnSpc>
              <a:buNone/>
            </a:pPr>
            <a:r>
              <a:rPr b="0" lang="en-US" sz="3800" spc="-1" strike="noStrike">
                <a:solidFill>
                  <a:srgbClr val="000000"/>
                </a:solidFill>
                <a:latin typeface="Arial Unicode MS"/>
                <a:ea typeface="Arial Unicode MS"/>
              </a:rPr>
              <a:t>Internet Structure</a:t>
            </a:r>
            <a:endParaRPr b="0" lang="en-US" sz="3800" spc="-1" strike="noStrike">
              <a:latin typeface="Arial"/>
            </a:endParaRPr>
          </a:p>
        </p:txBody>
      </p:sp>
      <p:pic>
        <p:nvPicPr>
          <p:cNvPr id="3496" name="Picture 2" descr=""/>
          <p:cNvPicPr/>
          <p:nvPr/>
        </p:nvPicPr>
        <p:blipFill>
          <a:blip r:embed="rId1"/>
          <a:stretch/>
        </p:blipFill>
        <p:spPr>
          <a:xfrm>
            <a:off x="941760" y="1332000"/>
            <a:ext cx="9943200" cy="5209560"/>
          </a:xfrm>
          <a:prstGeom prst="rect">
            <a:avLst/>
          </a:prstGeom>
          <a:ln w="0">
            <a:noFill/>
          </a:ln>
        </p:spPr>
      </p:pic>
      <p:pic>
        <p:nvPicPr>
          <p:cNvPr id="3497" name="Picture 3" descr=""/>
          <p:cNvPicPr/>
          <p:nvPr/>
        </p:nvPicPr>
        <p:blipFill>
          <a:blip r:embed="rId2"/>
          <a:stretch/>
        </p:blipFill>
        <p:spPr>
          <a:xfrm>
            <a:off x="10885680" y="472680"/>
            <a:ext cx="1017720" cy="539640"/>
          </a:xfrm>
          <a:prstGeom prst="rect">
            <a:avLst/>
          </a:prstGeom>
          <a:ln w="0">
            <a:noFill/>
          </a:ln>
        </p:spPr>
      </p:pic>
      <p:sp>
        <p:nvSpPr>
          <p:cNvPr id="3498" name="TextBox 4"/>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9" name="PlaceHolder 1"/>
          <p:cNvSpPr>
            <a:spLocks noGrp="1"/>
          </p:cNvSpPr>
          <p:nvPr>
            <p:ph type="title"/>
          </p:nvPr>
        </p:nvSpPr>
        <p:spPr>
          <a:xfrm>
            <a:off x="2070000" y="237960"/>
            <a:ext cx="5657040" cy="86760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What’s a protocol?</a:t>
            </a:r>
            <a:endParaRPr b="0" lang="en-US" sz="3800" spc="-1" strike="noStrike">
              <a:latin typeface="Arial"/>
            </a:endParaRPr>
          </a:p>
        </p:txBody>
      </p:sp>
      <p:sp>
        <p:nvSpPr>
          <p:cNvPr id="3500" name="PlaceHolder 2"/>
          <p:cNvSpPr>
            <a:spLocks noGrp="1"/>
          </p:cNvSpPr>
          <p:nvPr>
            <p:ph/>
          </p:nvPr>
        </p:nvSpPr>
        <p:spPr>
          <a:xfrm>
            <a:off x="2070000" y="1371600"/>
            <a:ext cx="3580560" cy="4647600"/>
          </a:xfrm>
          <a:prstGeom prst="rect">
            <a:avLst/>
          </a:prstGeom>
          <a:noFill/>
          <a:ln w="0">
            <a:noFill/>
          </a:ln>
        </p:spPr>
        <p:txBody>
          <a:bodyPr lIns="0" rIns="0" tIns="0" bIns="0" anchor="t">
            <a:normAutofit/>
          </a:bodyPr>
          <a:p>
            <a:pPr marL="228600" indent="-228600">
              <a:lnSpc>
                <a:spcPct val="90000"/>
              </a:lnSpc>
              <a:spcBef>
                <a:spcPts val="1001"/>
              </a:spcBef>
              <a:buNone/>
              <a:tabLst>
                <a:tab algn="l" pos="0"/>
              </a:tabLst>
            </a:pPr>
            <a:r>
              <a:rPr b="0" i="1" lang="en-US" sz="2400" spc="-1" strike="noStrike">
                <a:solidFill>
                  <a:srgbClr val="000000"/>
                </a:solidFill>
                <a:latin typeface="Arial Unicode MS"/>
                <a:ea typeface="Arial Unicode MS"/>
              </a:rPr>
              <a:t>human protocols:</a:t>
            </a:r>
            <a:endParaRPr b="0" lang="en-US" sz="24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400" spc="-1" strike="noStrike">
                <a:solidFill>
                  <a:srgbClr val="000000"/>
                </a:solidFill>
                <a:latin typeface="Arial Unicode MS"/>
                <a:ea typeface="Arial Unicode MS"/>
              </a:rPr>
              <a:t>“</a:t>
            </a:r>
            <a:r>
              <a:rPr b="0" lang="en-US" sz="2400" spc="-1" strike="noStrike">
                <a:solidFill>
                  <a:srgbClr val="000000"/>
                </a:solidFill>
                <a:latin typeface="Arial Unicode MS"/>
                <a:ea typeface="Arial Unicode MS"/>
              </a:rPr>
              <a:t>what’s the time?”</a:t>
            </a:r>
            <a:endParaRPr b="0" lang="en-US" sz="24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400" spc="-1" strike="noStrike">
                <a:solidFill>
                  <a:srgbClr val="000000"/>
                </a:solidFill>
                <a:latin typeface="Arial Unicode MS"/>
                <a:ea typeface="Arial Unicode MS"/>
              </a:rPr>
              <a:t>“</a:t>
            </a:r>
            <a:r>
              <a:rPr b="0" lang="en-US" sz="2400" spc="-1" strike="noStrike">
                <a:solidFill>
                  <a:srgbClr val="000000"/>
                </a:solidFill>
                <a:latin typeface="Arial Unicode MS"/>
                <a:ea typeface="Arial Unicode MS"/>
              </a:rPr>
              <a:t>I have a question”</a:t>
            </a:r>
            <a:endParaRPr b="0" lang="en-US" sz="24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400" spc="-1" strike="noStrike">
                <a:solidFill>
                  <a:srgbClr val="000000"/>
                </a:solidFill>
                <a:latin typeface="Arial Unicode MS"/>
                <a:ea typeface="Arial Unicode MS"/>
              </a:rPr>
              <a:t>introductions</a:t>
            </a:r>
            <a:endParaRPr b="0" lang="en-US" sz="2400" spc="-1" strike="noStrike">
              <a:latin typeface="Arial"/>
            </a:endParaRPr>
          </a:p>
          <a:p>
            <a:pPr>
              <a:lnSpc>
                <a:spcPct val="90000"/>
              </a:lnSpc>
              <a:spcBef>
                <a:spcPts val="1417"/>
              </a:spcBef>
              <a:buNone/>
              <a:tabLst>
                <a:tab algn="l" pos="0"/>
              </a:tabLst>
            </a:pPr>
            <a:endParaRPr b="0" lang="en-US" sz="2400" spc="-1" strike="noStrike">
              <a:latin typeface="Arial"/>
            </a:endParaRPr>
          </a:p>
          <a:p>
            <a:pPr marL="228600" indent="-228600">
              <a:lnSpc>
                <a:spcPct val="90000"/>
              </a:lnSpc>
              <a:spcBef>
                <a:spcPts val="1001"/>
              </a:spcBef>
              <a:buNone/>
              <a:tabLst>
                <a:tab algn="l" pos="0"/>
              </a:tabLst>
            </a:pPr>
            <a:r>
              <a:rPr b="0" lang="en-US" sz="2400" spc="-1" strike="noStrike">
                <a:solidFill>
                  <a:srgbClr val="000000"/>
                </a:solidFill>
                <a:latin typeface="Arial Unicode MS"/>
                <a:ea typeface="Arial Unicode MS"/>
              </a:rPr>
              <a:t>… </a:t>
            </a:r>
            <a:r>
              <a:rPr b="0" lang="en-US" sz="2400" spc="-1" strike="noStrike">
                <a:solidFill>
                  <a:srgbClr val="000000"/>
                </a:solidFill>
                <a:latin typeface="Arial Unicode MS"/>
                <a:ea typeface="Arial Unicode MS"/>
              </a:rPr>
              <a:t>specific messages sent</a:t>
            </a:r>
            <a:endParaRPr b="0" lang="en-US" sz="2400" spc="-1" strike="noStrike">
              <a:latin typeface="Arial"/>
            </a:endParaRPr>
          </a:p>
          <a:p>
            <a:pPr marL="228600" indent="-228600">
              <a:lnSpc>
                <a:spcPct val="90000"/>
              </a:lnSpc>
              <a:spcBef>
                <a:spcPts val="1001"/>
              </a:spcBef>
              <a:buNone/>
              <a:tabLst>
                <a:tab algn="l" pos="0"/>
              </a:tabLst>
            </a:pPr>
            <a:r>
              <a:rPr b="0" lang="en-US" sz="2400" spc="-1" strike="noStrike">
                <a:solidFill>
                  <a:srgbClr val="000000"/>
                </a:solidFill>
                <a:latin typeface="Arial Unicode MS"/>
                <a:ea typeface="Arial Unicode MS"/>
              </a:rPr>
              <a:t>… </a:t>
            </a:r>
            <a:r>
              <a:rPr b="0" lang="en-US" sz="2400" spc="-1" strike="noStrike">
                <a:solidFill>
                  <a:srgbClr val="000000"/>
                </a:solidFill>
                <a:latin typeface="Arial Unicode MS"/>
                <a:ea typeface="Arial Unicode MS"/>
              </a:rPr>
              <a:t>specific actions taken when messages received, or other events</a:t>
            </a:r>
            <a:endParaRPr b="0" lang="en-US" sz="2400" spc="-1" strike="noStrike">
              <a:latin typeface="Arial"/>
            </a:endParaRPr>
          </a:p>
        </p:txBody>
      </p:sp>
      <p:sp>
        <p:nvSpPr>
          <p:cNvPr id="3501" name="PlaceHolder 3"/>
          <p:cNvSpPr>
            <a:spLocks noGrp="1"/>
          </p:cNvSpPr>
          <p:nvPr>
            <p:ph/>
          </p:nvPr>
        </p:nvSpPr>
        <p:spPr>
          <a:xfrm>
            <a:off x="6019920" y="1371600"/>
            <a:ext cx="3809160" cy="2590200"/>
          </a:xfrm>
          <a:prstGeom prst="rect">
            <a:avLst/>
          </a:prstGeom>
          <a:noFill/>
          <a:ln w="0">
            <a:noFill/>
          </a:ln>
        </p:spPr>
        <p:txBody>
          <a:bodyPr lIns="0" rIns="0" tIns="0" bIns="0" anchor="t">
            <a:normAutofit/>
          </a:bodyPr>
          <a:p>
            <a:pPr marL="228600" indent="-228600">
              <a:lnSpc>
                <a:spcPct val="90000"/>
              </a:lnSpc>
              <a:spcBef>
                <a:spcPts val="1001"/>
              </a:spcBef>
              <a:buNone/>
              <a:tabLst>
                <a:tab algn="l" pos="0"/>
              </a:tabLst>
            </a:pPr>
            <a:r>
              <a:rPr b="0" i="1" lang="en-US" sz="2400" spc="-1" strike="noStrike">
                <a:solidFill>
                  <a:srgbClr val="000000"/>
                </a:solidFill>
                <a:latin typeface="Arial Unicode MS"/>
                <a:ea typeface="Arial Unicode MS"/>
              </a:rPr>
              <a:t>network protocols:</a:t>
            </a:r>
            <a:endParaRPr b="0" lang="en-US" sz="2400" spc="-1" strike="noStrike">
              <a:latin typeface="Arial"/>
            </a:endParaRPr>
          </a:p>
          <a:p>
            <a:pPr marL="231840" indent="-231840">
              <a:lnSpc>
                <a:spcPct val="90000"/>
              </a:lnSpc>
              <a:spcBef>
                <a:spcPts val="1001"/>
              </a:spcBef>
              <a:buClr>
                <a:srgbClr val="000000"/>
              </a:buClr>
              <a:buFont typeface="Wingdings" charset="2"/>
              <a:buChar char=""/>
              <a:tabLst>
                <a:tab algn="l" pos="0"/>
              </a:tabLst>
            </a:pPr>
            <a:r>
              <a:rPr b="0" lang="en-US" sz="2400" spc="-1" strike="noStrike">
                <a:solidFill>
                  <a:srgbClr val="000000"/>
                </a:solidFill>
                <a:latin typeface="Arial Unicode MS"/>
                <a:ea typeface="Arial Unicode MS"/>
              </a:rPr>
              <a:t>machines rather than humans</a:t>
            </a:r>
            <a:endParaRPr b="0" lang="en-US" sz="2400" spc="-1" strike="noStrike">
              <a:latin typeface="Arial"/>
            </a:endParaRPr>
          </a:p>
          <a:p>
            <a:pPr marL="231840" indent="-231840">
              <a:lnSpc>
                <a:spcPct val="90000"/>
              </a:lnSpc>
              <a:spcBef>
                <a:spcPts val="1001"/>
              </a:spcBef>
              <a:buClr>
                <a:srgbClr val="000000"/>
              </a:buClr>
              <a:buFont typeface="Wingdings" charset="2"/>
              <a:buChar char=""/>
              <a:tabLst>
                <a:tab algn="l" pos="0"/>
              </a:tabLst>
            </a:pPr>
            <a:r>
              <a:rPr b="0" lang="en-US" sz="2400" spc="-1" strike="noStrike">
                <a:solidFill>
                  <a:srgbClr val="000000"/>
                </a:solidFill>
                <a:latin typeface="Arial Unicode MS"/>
                <a:ea typeface="Arial Unicode MS"/>
              </a:rPr>
              <a:t>all communication activity in Internet governed by protocols</a:t>
            </a:r>
            <a:endParaRPr b="0" lang="en-US" sz="2400" spc="-1" strike="noStrike">
              <a:latin typeface="Arial"/>
            </a:endParaRPr>
          </a:p>
        </p:txBody>
      </p:sp>
      <p:sp>
        <p:nvSpPr>
          <p:cNvPr id="3502" name="Rectangle 5"/>
          <p:cNvSpPr/>
          <p:nvPr/>
        </p:nvSpPr>
        <p:spPr>
          <a:xfrm>
            <a:off x="5867280" y="3962520"/>
            <a:ext cx="4477680" cy="2361600"/>
          </a:xfrm>
          <a:prstGeom prst="rect">
            <a:avLst/>
          </a:prstGeom>
          <a:noFill/>
          <a:ln w="0">
            <a:noFill/>
          </a:ln>
        </p:spPr>
        <p:style>
          <a:lnRef idx="0"/>
          <a:fillRef idx="0"/>
          <a:effectRef idx="0"/>
          <a:fontRef idx="minor"/>
        </p:style>
        <p:txBody>
          <a:bodyPr lIns="90000" rIns="90000" tIns="45000" bIns="45000" anchor="t">
            <a:noAutofit/>
          </a:bodyPr>
          <a:p>
            <a:pPr marL="343080" indent="-343080" algn="ctr">
              <a:lnSpc>
                <a:spcPct val="100000"/>
              </a:lnSpc>
              <a:spcBef>
                <a:spcPts val="479"/>
              </a:spcBef>
              <a:buNone/>
              <a:tabLst>
                <a:tab algn="l" pos="0"/>
              </a:tabLst>
            </a:pPr>
            <a:r>
              <a:rPr b="0" i="1" lang="en-US" sz="2400" spc="-1" strike="noStrike">
                <a:solidFill>
                  <a:srgbClr val="000000"/>
                </a:solidFill>
                <a:latin typeface="Arial Unicode MS"/>
                <a:ea typeface="Arial Unicode MS"/>
              </a:rPr>
              <a:t>protocols define format, order of messages sent and received among network entities, and actions taken on message transmission, receipt </a:t>
            </a:r>
            <a:endParaRPr b="0" lang="en-US" sz="2400" spc="-1" strike="noStrike">
              <a:latin typeface="Arial"/>
            </a:endParaRPr>
          </a:p>
        </p:txBody>
      </p:sp>
      <p:sp>
        <p:nvSpPr>
          <p:cNvPr id="3503" name="Rectangle 6"/>
          <p:cNvSpPr/>
          <p:nvPr/>
        </p:nvSpPr>
        <p:spPr>
          <a:xfrm>
            <a:off x="5859360" y="3962520"/>
            <a:ext cx="4502880" cy="2361600"/>
          </a:xfrm>
          <a:prstGeom prst="rect">
            <a:avLst/>
          </a:prstGeom>
          <a:noFill/>
          <a:ln w="19050">
            <a:solidFill>
              <a:srgbClr val="000099"/>
            </a:solidFill>
            <a:miter/>
          </a:ln>
        </p:spPr>
        <p:style>
          <a:lnRef idx="0"/>
          <a:fillRef idx="0"/>
          <a:effectRef idx="0"/>
          <a:fontRef idx="minor"/>
        </p:style>
      </p:sp>
      <p:pic>
        <p:nvPicPr>
          <p:cNvPr id="3504" name="Picture 6" descr=""/>
          <p:cNvPicPr/>
          <p:nvPr/>
        </p:nvPicPr>
        <p:blipFill>
          <a:blip r:embed="rId1"/>
          <a:stretch/>
        </p:blipFill>
        <p:spPr>
          <a:xfrm>
            <a:off x="10885680" y="472680"/>
            <a:ext cx="1017720" cy="539640"/>
          </a:xfrm>
          <a:prstGeom prst="rect">
            <a:avLst/>
          </a:prstGeom>
          <a:ln w="0">
            <a:noFill/>
          </a:ln>
        </p:spPr>
      </p:pic>
      <p:sp>
        <p:nvSpPr>
          <p:cNvPr id="3505" name="TextBox 7"/>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6" name="PlaceHolder 1"/>
          <p:cNvSpPr>
            <a:spLocks noGrp="1"/>
          </p:cNvSpPr>
          <p:nvPr>
            <p:ph/>
          </p:nvPr>
        </p:nvSpPr>
        <p:spPr>
          <a:xfrm>
            <a:off x="2057400" y="1371600"/>
            <a:ext cx="8152560" cy="685080"/>
          </a:xfrm>
          <a:prstGeom prst="rect">
            <a:avLst/>
          </a:prstGeom>
          <a:noFill/>
          <a:ln w="0">
            <a:noFill/>
          </a:ln>
        </p:spPr>
        <p:txBody>
          <a:bodyPr lIns="0" rIns="0" tIns="0" bIns="0" anchor="t">
            <a:normAutofit fontScale="89000"/>
          </a:bodyPr>
          <a:p>
            <a:pPr marL="228600" indent="-228600">
              <a:lnSpc>
                <a:spcPct val="90000"/>
              </a:lnSpc>
              <a:spcBef>
                <a:spcPts val="1001"/>
              </a:spcBef>
              <a:buNone/>
              <a:tabLst>
                <a:tab algn="l" pos="0"/>
              </a:tabLst>
            </a:pPr>
            <a:r>
              <a:rPr b="0" lang="en-US" sz="2800" spc="-1" strike="noStrike">
                <a:solidFill>
                  <a:srgbClr val="000000"/>
                </a:solidFill>
                <a:latin typeface="Arial Unicode MS"/>
                <a:ea typeface="Arial Unicode MS"/>
              </a:rPr>
              <a:t>a human protocol and a computer network protocol:</a:t>
            </a:r>
            <a:endParaRPr b="0" lang="en-US" sz="2800" spc="-1" strike="noStrike">
              <a:latin typeface="Arial"/>
            </a:endParaRPr>
          </a:p>
          <a:p>
            <a:pPr marL="228600" indent="-228600">
              <a:lnSpc>
                <a:spcPct val="90000"/>
              </a:lnSpc>
              <a:spcBef>
                <a:spcPts val="1001"/>
              </a:spcBef>
              <a:buNone/>
              <a:tabLst>
                <a:tab algn="l" pos="0"/>
              </a:tabLst>
            </a:pPr>
            <a:endParaRPr b="0" lang="en-US" sz="2800" spc="-1" strike="noStrike">
              <a:latin typeface="Arial"/>
            </a:endParaRPr>
          </a:p>
        </p:txBody>
      </p:sp>
      <p:sp>
        <p:nvSpPr>
          <p:cNvPr id="3507" name="Rectangle 8"/>
          <p:cNvSpPr/>
          <p:nvPr/>
        </p:nvSpPr>
        <p:spPr>
          <a:xfrm>
            <a:off x="2152800" y="5862600"/>
            <a:ext cx="4419000" cy="53280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spcBef>
                <a:spcPts val="561"/>
              </a:spcBef>
              <a:buNone/>
              <a:tabLst>
                <a:tab algn="l" pos="0"/>
              </a:tabLst>
            </a:pPr>
            <a:r>
              <a:rPr b="0" i="1" lang="en-US" sz="2800" spc="-1" strike="noStrike">
                <a:solidFill>
                  <a:srgbClr val="000000"/>
                </a:solidFill>
                <a:latin typeface="Arial Unicode MS"/>
                <a:ea typeface="Arial Unicode MS"/>
              </a:rPr>
              <a:t>Q:</a:t>
            </a:r>
            <a:r>
              <a:rPr b="0" lang="en-US" sz="2800" spc="-1" strike="noStrike">
                <a:solidFill>
                  <a:srgbClr val="000000"/>
                </a:solidFill>
                <a:latin typeface="Arial Unicode MS"/>
                <a:ea typeface="Arial Unicode MS"/>
              </a:rPr>
              <a:t> other human protocols? </a:t>
            </a:r>
            <a:endParaRPr b="0" lang="en-US" sz="2800" spc="-1" strike="noStrike">
              <a:latin typeface="Arial"/>
            </a:endParaRPr>
          </a:p>
        </p:txBody>
      </p:sp>
      <p:sp>
        <p:nvSpPr>
          <p:cNvPr id="3508" name="Line 10"/>
          <p:cNvSpPr/>
          <p:nvPr/>
        </p:nvSpPr>
        <p:spPr>
          <a:xfrm>
            <a:off x="2781000" y="2771640"/>
            <a:ext cx="1762200" cy="276120"/>
          </a:xfrm>
          <a:prstGeom prst="line">
            <a:avLst/>
          </a:prstGeom>
          <a:ln w="28575">
            <a:solidFill>
              <a:srgbClr val="cc0000"/>
            </a:solidFill>
            <a:round/>
            <a:tailEnd len="med" type="triangle" w="med"/>
          </a:ln>
        </p:spPr>
        <p:style>
          <a:lnRef idx="0"/>
          <a:fillRef idx="0"/>
          <a:effectRef idx="0"/>
          <a:fontRef idx="minor"/>
        </p:style>
      </p:sp>
      <p:pic>
        <p:nvPicPr>
          <p:cNvPr id="3509" name="Picture 62" descr="Alice"/>
          <p:cNvPicPr/>
          <p:nvPr/>
        </p:nvPicPr>
        <p:blipFill>
          <a:blip r:embed="rId1"/>
          <a:stretch/>
        </p:blipFill>
        <p:spPr>
          <a:xfrm>
            <a:off x="2233440" y="2376360"/>
            <a:ext cx="561240" cy="693000"/>
          </a:xfrm>
          <a:prstGeom prst="rect">
            <a:avLst/>
          </a:prstGeom>
          <a:ln w="0">
            <a:noFill/>
          </a:ln>
        </p:spPr>
      </p:pic>
      <p:pic>
        <p:nvPicPr>
          <p:cNvPr id="3510" name="Picture 63" descr="Bob"/>
          <p:cNvPicPr/>
          <p:nvPr/>
        </p:nvPicPr>
        <p:blipFill>
          <a:blip r:embed="rId2"/>
          <a:stretch/>
        </p:blipFill>
        <p:spPr>
          <a:xfrm>
            <a:off x="4653000" y="2771640"/>
            <a:ext cx="675720" cy="689760"/>
          </a:xfrm>
          <a:prstGeom prst="rect">
            <a:avLst/>
          </a:prstGeom>
          <a:ln w="0">
            <a:noFill/>
          </a:ln>
        </p:spPr>
      </p:pic>
      <p:sp>
        <p:nvSpPr>
          <p:cNvPr id="3511" name="Text Box 64"/>
          <p:cNvSpPr/>
          <p:nvPr/>
        </p:nvSpPr>
        <p:spPr>
          <a:xfrm>
            <a:off x="3225240" y="2484360"/>
            <a:ext cx="46728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400" spc="-1" strike="noStrike">
                <a:solidFill>
                  <a:srgbClr val="cc0000"/>
                </a:solidFill>
                <a:latin typeface="Arial"/>
                <a:ea typeface="ＭＳ Ｐゴシック"/>
              </a:rPr>
              <a:t>Hi</a:t>
            </a:r>
            <a:endParaRPr b="0" lang="en-US" sz="2400" spc="-1" strike="noStrike">
              <a:latin typeface="Arial"/>
            </a:endParaRPr>
          </a:p>
        </p:txBody>
      </p:sp>
      <p:sp>
        <p:nvSpPr>
          <p:cNvPr id="3512" name="Line 66"/>
          <p:cNvSpPr/>
          <p:nvPr/>
        </p:nvSpPr>
        <p:spPr>
          <a:xfrm flipV="1">
            <a:off x="2473200" y="3330360"/>
            <a:ext cx="2085840" cy="362160"/>
          </a:xfrm>
          <a:prstGeom prst="line">
            <a:avLst/>
          </a:prstGeom>
          <a:ln w="28575">
            <a:solidFill>
              <a:srgbClr val="cc0000"/>
            </a:solidFill>
            <a:round/>
            <a:headEnd len="med" type="triangle" w="med"/>
          </a:ln>
        </p:spPr>
        <p:style>
          <a:lnRef idx="0"/>
          <a:fillRef idx="0"/>
          <a:effectRef idx="0"/>
          <a:fontRef idx="minor"/>
        </p:style>
      </p:sp>
      <p:sp>
        <p:nvSpPr>
          <p:cNvPr id="3513" name="Text Box 67"/>
          <p:cNvSpPr/>
          <p:nvPr/>
        </p:nvSpPr>
        <p:spPr>
          <a:xfrm>
            <a:off x="3215520" y="3108240"/>
            <a:ext cx="46728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400" spc="-1" strike="noStrike">
                <a:solidFill>
                  <a:srgbClr val="cc0000"/>
                </a:solidFill>
                <a:latin typeface="Arial"/>
                <a:ea typeface="ＭＳ Ｐゴシック"/>
              </a:rPr>
              <a:t>Hi</a:t>
            </a:r>
            <a:endParaRPr b="0" lang="en-US" sz="2400" spc="-1" strike="noStrike">
              <a:latin typeface="Arial"/>
            </a:endParaRPr>
          </a:p>
        </p:txBody>
      </p:sp>
      <p:sp>
        <p:nvSpPr>
          <p:cNvPr id="3514" name="Line 70"/>
          <p:cNvSpPr/>
          <p:nvPr/>
        </p:nvSpPr>
        <p:spPr>
          <a:xfrm>
            <a:off x="2457360" y="3762360"/>
            <a:ext cx="2162160" cy="438120"/>
          </a:xfrm>
          <a:prstGeom prst="line">
            <a:avLst/>
          </a:prstGeom>
          <a:ln w="28575">
            <a:solidFill>
              <a:srgbClr val="cc0000"/>
            </a:solidFill>
            <a:round/>
            <a:tailEnd len="med" type="triangle" w="med"/>
          </a:ln>
        </p:spPr>
        <p:style>
          <a:lnRef idx="0"/>
          <a:fillRef idx="0"/>
          <a:effectRef idx="0"/>
          <a:fontRef idx="minor"/>
        </p:style>
      </p:sp>
      <p:grpSp>
        <p:nvGrpSpPr>
          <p:cNvPr id="3515" name="Group 72"/>
          <p:cNvGrpSpPr/>
          <p:nvPr/>
        </p:nvGrpSpPr>
        <p:grpSpPr>
          <a:xfrm>
            <a:off x="2995560" y="3693960"/>
            <a:ext cx="1013760" cy="699480"/>
            <a:chOff x="2995560" y="3693960"/>
            <a:chExt cx="1013760" cy="699480"/>
          </a:xfrm>
        </p:grpSpPr>
        <p:sp>
          <p:nvSpPr>
            <p:cNvPr id="3516" name="Rectangle 71"/>
            <p:cNvSpPr/>
            <p:nvPr/>
          </p:nvSpPr>
          <p:spPr>
            <a:xfrm>
              <a:off x="3035160" y="3762360"/>
              <a:ext cx="932760" cy="551880"/>
            </a:xfrm>
            <a:prstGeom prst="rect">
              <a:avLst/>
            </a:prstGeom>
            <a:noFill/>
            <a:ln w="0">
              <a:noFill/>
            </a:ln>
          </p:spPr>
          <p:style>
            <a:lnRef idx="0"/>
            <a:fillRef idx="0"/>
            <a:effectRef idx="0"/>
            <a:fontRef idx="minor"/>
          </p:style>
        </p:sp>
        <p:sp>
          <p:nvSpPr>
            <p:cNvPr id="3517" name="Text Box 69"/>
            <p:cNvSpPr/>
            <p:nvPr/>
          </p:nvSpPr>
          <p:spPr>
            <a:xfrm>
              <a:off x="2995560" y="3693960"/>
              <a:ext cx="1013760" cy="699480"/>
            </a:xfrm>
            <a:prstGeom prst="rect">
              <a:avLst/>
            </a:prstGeom>
            <a:solidFill>
              <a:schemeClr val="bg1"/>
            </a:solidFill>
            <a:ln w="0">
              <a:noFill/>
            </a:ln>
          </p:spPr>
          <p:style>
            <a:lnRef idx="0"/>
            <a:fillRef idx="0"/>
            <a:effectRef idx="0"/>
            <a:fontRef idx="minor"/>
          </p:style>
          <p:txBody>
            <a:bodyPr wrap="none" lIns="90000" rIns="90000" tIns="45000" bIns="45000" anchor="t">
              <a:spAutoFit/>
            </a:bodyPr>
            <a:p>
              <a:pPr algn="ctr">
                <a:lnSpc>
                  <a:spcPct val="100000"/>
                </a:lnSpc>
                <a:buNone/>
              </a:pPr>
              <a:r>
                <a:rPr b="0" lang="en-US" sz="2000" spc="-1" strike="noStrike">
                  <a:solidFill>
                    <a:srgbClr val="cc0000"/>
                  </a:solidFill>
                  <a:latin typeface="Arial"/>
                  <a:ea typeface="ＭＳ Ｐゴシック"/>
                </a:rPr>
                <a:t>Got the</a:t>
              </a:r>
              <a:endParaRPr b="0" lang="en-US" sz="2000" spc="-1" strike="noStrike">
                <a:latin typeface="Arial"/>
              </a:endParaRPr>
            </a:p>
            <a:p>
              <a:pPr algn="ctr">
                <a:lnSpc>
                  <a:spcPct val="100000"/>
                </a:lnSpc>
                <a:buNone/>
              </a:pPr>
              <a:r>
                <a:rPr b="0" lang="en-US" sz="2000" spc="-1" strike="noStrike">
                  <a:solidFill>
                    <a:srgbClr val="cc0000"/>
                  </a:solidFill>
                  <a:latin typeface="Arial"/>
                  <a:ea typeface="ＭＳ Ｐゴシック"/>
                </a:rPr>
                <a:t>time?</a:t>
              </a:r>
              <a:endParaRPr b="0" lang="en-US" sz="2000" spc="-1" strike="noStrike">
                <a:latin typeface="Arial"/>
              </a:endParaRPr>
            </a:p>
          </p:txBody>
        </p:sp>
      </p:grpSp>
      <p:sp>
        <p:nvSpPr>
          <p:cNvPr id="3518" name="Line 73"/>
          <p:cNvSpPr/>
          <p:nvPr/>
        </p:nvSpPr>
        <p:spPr>
          <a:xfrm flipV="1">
            <a:off x="2619360" y="4333680"/>
            <a:ext cx="1952640" cy="333360"/>
          </a:xfrm>
          <a:prstGeom prst="line">
            <a:avLst/>
          </a:prstGeom>
          <a:ln w="28575">
            <a:solidFill>
              <a:srgbClr val="cc0000"/>
            </a:solidFill>
            <a:round/>
            <a:headEnd len="med" type="triangle" w="med"/>
          </a:ln>
        </p:spPr>
        <p:style>
          <a:lnRef idx="0"/>
          <a:fillRef idx="0"/>
          <a:effectRef idx="0"/>
          <a:fontRef idx="minor"/>
        </p:style>
      </p:sp>
      <p:grpSp>
        <p:nvGrpSpPr>
          <p:cNvPr id="3519" name="Group 76"/>
          <p:cNvGrpSpPr/>
          <p:nvPr/>
        </p:nvGrpSpPr>
        <p:grpSpPr>
          <a:xfrm>
            <a:off x="3090960" y="4338720"/>
            <a:ext cx="794520" cy="455400"/>
            <a:chOff x="3090960" y="4338720"/>
            <a:chExt cx="794520" cy="455400"/>
          </a:xfrm>
        </p:grpSpPr>
        <p:sp>
          <p:nvSpPr>
            <p:cNvPr id="3520" name="Rectangle 75"/>
            <p:cNvSpPr/>
            <p:nvPr/>
          </p:nvSpPr>
          <p:spPr>
            <a:xfrm>
              <a:off x="3181320" y="4416480"/>
              <a:ext cx="704160" cy="294480"/>
            </a:xfrm>
            <a:prstGeom prst="rect">
              <a:avLst/>
            </a:prstGeom>
            <a:solidFill>
              <a:schemeClr val="bg1"/>
            </a:solidFill>
            <a:ln w="0">
              <a:noFill/>
            </a:ln>
          </p:spPr>
          <p:style>
            <a:lnRef idx="0"/>
            <a:fillRef idx="0"/>
            <a:effectRef idx="0"/>
            <a:fontRef idx="minor"/>
          </p:style>
        </p:sp>
        <p:sp>
          <p:nvSpPr>
            <p:cNvPr id="3521" name="Text Box 74"/>
            <p:cNvSpPr/>
            <p:nvPr/>
          </p:nvSpPr>
          <p:spPr>
            <a:xfrm>
              <a:off x="3090960" y="4338720"/>
              <a:ext cx="77364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400" spc="-1" strike="noStrike">
                  <a:solidFill>
                    <a:srgbClr val="cc0000"/>
                  </a:solidFill>
                  <a:latin typeface="Arial"/>
                  <a:ea typeface="ＭＳ Ｐゴシック"/>
                </a:rPr>
                <a:t>2:00</a:t>
              </a:r>
              <a:endParaRPr b="0" lang="en-US" sz="2400" spc="-1" strike="noStrike">
                <a:latin typeface="Arial"/>
              </a:endParaRPr>
            </a:p>
          </p:txBody>
        </p:sp>
      </p:grpSp>
      <p:sp>
        <p:nvSpPr>
          <p:cNvPr id="3522" name="Line 85"/>
          <p:cNvSpPr/>
          <p:nvPr/>
        </p:nvSpPr>
        <p:spPr>
          <a:xfrm flipV="1">
            <a:off x="6689520" y="4525920"/>
            <a:ext cx="2343240" cy="428400"/>
          </a:xfrm>
          <a:prstGeom prst="line">
            <a:avLst/>
          </a:prstGeom>
          <a:ln w="28575">
            <a:solidFill>
              <a:srgbClr val="cc0000"/>
            </a:solidFill>
            <a:round/>
            <a:headEnd len="med" type="triangle" w="med"/>
          </a:ln>
        </p:spPr>
        <p:style>
          <a:lnRef idx="0"/>
          <a:fillRef idx="0"/>
          <a:effectRef idx="0"/>
          <a:fontRef idx="minor"/>
        </p:style>
      </p:sp>
      <p:sp>
        <p:nvSpPr>
          <p:cNvPr id="3523" name="Line 89"/>
          <p:cNvSpPr/>
          <p:nvPr/>
        </p:nvSpPr>
        <p:spPr>
          <a:xfrm>
            <a:off x="6703920" y="2811240"/>
            <a:ext cx="2176200" cy="347760"/>
          </a:xfrm>
          <a:prstGeom prst="line">
            <a:avLst/>
          </a:prstGeom>
          <a:ln w="28575">
            <a:solidFill>
              <a:srgbClr val="cc0000"/>
            </a:solidFill>
            <a:round/>
            <a:tailEnd len="med" type="triangle" w="med"/>
          </a:ln>
        </p:spPr>
        <p:style>
          <a:lnRef idx="0"/>
          <a:fillRef idx="0"/>
          <a:effectRef idx="0"/>
          <a:fontRef idx="minor"/>
        </p:style>
      </p:sp>
      <p:sp>
        <p:nvSpPr>
          <p:cNvPr id="3524" name="Line 90"/>
          <p:cNvSpPr/>
          <p:nvPr/>
        </p:nvSpPr>
        <p:spPr>
          <a:xfrm flipV="1">
            <a:off x="6642000" y="3317760"/>
            <a:ext cx="2216160" cy="398520"/>
          </a:xfrm>
          <a:prstGeom prst="line">
            <a:avLst/>
          </a:prstGeom>
          <a:ln w="28575">
            <a:solidFill>
              <a:srgbClr val="cc0000"/>
            </a:solidFill>
            <a:round/>
            <a:headEnd len="med" type="triangle" w="med"/>
          </a:ln>
        </p:spPr>
        <p:style>
          <a:lnRef idx="0"/>
          <a:fillRef idx="0"/>
          <a:effectRef idx="0"/>
          <a:fontRef idx="minor"/>
        </p:style>
      </p:sp>
      <p:sp>
        <p:nvSpPr>
          <p:cNvPr id="3525" name="Rectangle 92"/>
          <p:cNvSpPr/>
          <p:nvPr/>
        </p:nvSpPr>
        <p:spPr>
          <a:xfrm>
            <a:off x="7077240" y="3340080"/>
            <a:ext cx="1437480" cy="393120"/>
          </a:xfrm>
          <a:prstGeom prst="rect">
            <a:avLst/>
          </a:prstGeom>
          <a:solidFill>
            <a:schemeClr val="bg1"/>
          </a:solidFill>
          <a:ln w="0">
            <a:noFill/>
          </a:ln>
        </p:spPr>
        <p:style>
          <a:lnRef idx="0"/>
          <a:fillRef idx="0"/>
          <a:effectRef idx="0"/>
          <a:fontRef idx="minor"/>
        </p:style>
      </p:sp>
      <p:sp>
        <p:nvSpPr>
          <p:cNvPr id="3526" name="Text Box 91"/>
          <p:cNvSpPr/>
          <p:nvPr/>
        </p:nvSpPr>
        <p:spPr>
          <a:xfrm>
            <a:off x="6899040" y="3341520"/>
            <a:ext cx="1799280" cy="555480"/>
          </a:xfrm>
          <a:prstGeom prst="rect">
            <a:avLst/>
          </a:prstGeom>
          <a:noFill/>
          <a:ln w="0">
            <a:noFill/>
          </a:ln>
        </p:spPr>
        <p:style>
          <a:lnRef idx="0"/>
          <a:fillRef idx="0"/>
          <a:effectRef idx="0"/>
          <a:fontRef idx="minor"/>
        </p:style>
        <p:txBody>
          <a:bodyPr wrap="none" lIns="90000" rIns="90000" tIns="45000" bIns="45000" anchor="t">
            <a:spAutoFit/>
          </a:bodyPr>
          <a:p>
            <a:pPr algn="ctr">
              <a:lnSpc>
                <a:spcPct val="85000"/>
              </a:lnSpc>
              <a:buNone/>
            </a:pPr>
            <a:r>
              <a:rPr b="0" lang="en-US" sz="1800" spc="-1" strike="noStrike">
                <a:solidFill>
                  <a:srgbClr val="cc0000"/>
                </a:solidFill>
                <a:latin typeface="Arial"/>
                <a:ea typeface="ＭＳ Ｐゴシック"/>
              </a:rPr>
              <a:t>TCP connection</a:t>
            </a:r>
            <a:endParaRPr b="0" lang="en-US" sz="1800" spc="-1" strike="noStrike">
              <a:latin typeface="Arial"/>
            </a:endParaRPr>
          </a:p>
          <a:p>
            <a:pPr algn="ctr">
              <a:lnSpc>
                <a:spcPct val="85000"/>
              </a:lnSpc>
              <a:buNone/>
            </a:pPr>
            <a:r>
              <a:rPr b="0" lang="en-US" sz="1800" spc="-1" strike="noStrike">
                <a:solidFill>
                  <a:srgbClr val="cc0000"/>
                </a:solidFill>
                <a:latin typeface="Arial"/>
                <a:ea typeface="ＭＳ Ｐゴシック"/>
              </a:rPr>
              <a:t>response</a:t>
            </a:r>
            <a:endParaRPr b="0" lang="en-US" sz="1800" spc="-1" strike="noStrike">
              <a:latin typeface="Arial"/>
            </a:endParaRPr>
          </a:p>
        </p:txBody>
      </p:sp>
      <p:sp>
        <p:nvSpPr>
          <p:cNvPr id="3527" name="Line 94"/>
          <p:cNvSpPr/>
          <p:nvPr/>
        </p:nvSpPr>
        <p:spPr>
          <a:xfrm>
            <a:off x="6689520" y="3963960"/>
            <a:ext cx="2400480" cy="419040"/>
          </a:xfrm>
          <a:prstGeom prst="line">
            <a:avLst/>
          </a:prstGeom>
          <a:ln w="28575">
            <a:solidFill>
              <a:srgbClr val="cc0000"/>
            </a:solidFill>
            <a:round/>
            <a:tailEnd len="med" type="triangle" w="med"/>
          </a:ln>
        </p:spPr>
        <p:style>
          <a:lnRef idx="0"/>
          <a:fillRef idx="0"/>
          <a:effectRef idx="0"/>
          <a:fontRef idx="minor"/>
        </p:style>
      </p:sp>
      <p:grpSp>
        <p:nvGrpSpPr>
          <p:cNvPr id="3528" name="Group 97"/>
          <p:cNvGrpSpPr/>
          <p:nvPr/>
        </p:nvGrpSpPr>
        <p:grpSpPr>
          <a:xfrm>
            <a:off x="6902280" y="4029120"/>
            <a:ext cx="3793320" cy="363960"/>
            <a:chOff x="6902280" y="4029120"/>
            <a:chExt cx="3793320" cy="363960"/>
          </a:xfrm>
        </p:grpSpPr>
        <p:sp>
          <p:nvSpPr>
            <p:cNvPr id="3529" name="Rectangle 96"/>
            <p:cNvSpPr/>
            <p:nvPr/>
          </p:nvSpPr>
          <p:spPr>
            <a:xfrm>
              <a:off x="6966000" y="4078440"/>
              <a:ext cx="3332880" cy="180360"/>
            </a:xfrm>
            <a:prstGeom prst="rect">
              <a:avLst/>
            </a:prstGeom>
            <a:solidFill>
              <a:schemeClr val="bg1"/>
            </a:solidFill>
            <a:ln w="0">
              <a:noFill/>
            </a:ln>
          </p:spPr>
          <p:style>
            <a:lnRef idx="0"/>
            <a:fillRef idx="0"/>
            <a:effectRef idx="0"/>
            <a:fontRef idx="minor"/>
          </p:style>
        </p:sp>
        <p:sp>
          <p:nvSpPr>
            <p:cNvPr id="3530" name="Text Box 95"/>
            <p:cNvSpPr/>
            <p:nvPr/>
          </p:nvSpPr>
          <p:spPr>
            <a:xfrm>
              <a:off x="6902280" y="4029120"/>
              <a:ext cx="3793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cc0000"/>
                  </a:solidFill>
                  <a:latin typeface="Arial"/>
                  <a:ea typeface="ＭＳ Ｐゴシック"/>
                </a:rPr>
                <a:t>Get</a:t>
              </a:r>
              <a:r>
                <a:rPr b="0" lang="en-US" sz="1400" spc="-1" strike="noStrike">
                  <a:solidFill>
                    <a:srgbClr val="cc0000"/>
                  </a:solidFill>
                  <a:latin typeface="Arial"/>
                  <a:ea typeface="ＭＳ Ｐゴシック"/>
                </a:rPr>
                <a:t> http://www.awl.com/kurose-ross</a:t>
              </a:r>
              <a:endParaRPr b="0" lang="en-US" sz="1400" spc="-1" strike="noStrike">
                <a:latin typeface="Arial"/>
              </a:endParaRPr>
            </a:p>
          </p:txBody>
        </p:sp>
      </p:grpSp>
      <p:sp>
        <p:nvSpPr>
          <p:cNvPr id="3531" name="Rectangle 99"/>
          <p:cNvSpPr/>
          <p:nvPr/>
        </p:nvSpPr>
        <p:spPr>
          <a:xfrm>
            <a:off x="7458120" y="4624560"/>
            <a:ext cx="918360" cy="294480"/>
          </a:xfrm>
          <a:prstGeom prst="rect">
            <a:avLst/>
          </a:prstGeom>
          <a:solidFill>
            <a:schemeClr val="bg1"/>
          </a:solidFill>
          <a:ln w="0">
            <a:noFill/>
          </a:ln>
        </p:spPr>
        <p:style>
          <a:lnRef idx="0"/>
          <a:fillRef idx="0"/>
          <a:effectRef idx="0"/>
          <a:fontRef idx="minor"/>
        </p:style>
      </p:sp>
      <p:sp>
        <p:nvSpPr>
          <p:cNvPr id="3532" name="Text Box 100"/>
          <p:cNvSpPr/>
          <p:nvPr/>
        </p:nvSpPr>
        <p:spPr>
          <a:xfrm>
            <a:off x="7426440" y="4510080"/>
            <a:ext cx="9259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400" spc="-1" strike="noStrike">
                <a:solidFill>
                  <a:srgbClr val="cc0000"/>
                </a:solidFill>
                <a:latin typeface="Arial"/>
                <a:ea typeface="ＭＳ Ｐゴシック"/>
              </a:rPr>
              <a:t>&lt;file&gt;</a:t>
            </a:r>
            <a:endParaRPr b="0" lang="en-US" sz="2400" spc="-1" strike="noStrike">
              <a:latin typeface="Arial"/>
            </a:endParaRPr>
          </a:p>
        </p:txBody>
      </p:sp>
      <p:sp>
        <p:nvSpPr>
          <p:cNvPr id="3533" name="Line 101"/>
          <p:cNvSpPr/>
          <p:nvPr/>
        </p:nvSpPr>
        <p:spPr>
          <a:xfrm>
            <a:off x="5581440" y="2068200"/>
            <a:ext cx="360" cy="3573720"/>
          </a:xfrm>
          <a:prstGeom prst="line">
            <a:avLst/>
          </a:prstGeom>
          <a:ln w="19050">
            <a:solidFill>
              <a:srgbClr val="e7e6e6"/>
            </a:solidFill>
            <a:round/>
            <a:tailEnd len="med" type="triangle" w="med"/>
          </a:ln>
        </p:spPr>
        <p:style>
          <a:lnRef idx="0"/>
          <a:fillRef idx="0"/>
          <a:effectRef idx="0"/>
          <a:fontRef idx="minor"/>
        </p:style>
      </p:sp>
      <p:grpSp>
        <p:nvGrpSpPr>
          <p:cNvPr id="3534" name="Group 105"/>
          <p:cNvGrpSpPr/>
          <p:nvPr/>
        </p:nvGrpSpPr>
        <p:grpSpPr>
          <a:xfrm>
            <a:off x="5259960" y="4971960"/>
            <a:ext cx="719280" cy="394560"/>
            <a:chOff x="5259960" y="4971960"/>
            <a:chExt cx="719280" cy="394560"/>
          </a:xfrm>
        </p:grpSpPr>
        <p:sp>
          <p:nvSpPr>
            <p:cNvPr id="3535" name="Rectangle 104"/>
            <p:cNvSpPr/>
            <p:nvPr/>
          </p:nvSpPr>
          <p:spPr>
            <a:xfrm>
              <a:off x="5332320" y="5068800"/>
              <a:ext cx="646920" cy="256320"/>
            </a:xfrm>
            <a:prstGeom prst="rect">
              <a:avLst/>
            </a:prstGeom>
            <a:solidFill>
              <a:schemeClr val="bg1"/>
            </a:solidFill>
            <a:ln w="0">
              <a:noFill/>
            </a:ln>
          </p:spPr>
          <p:style>
            <a:lnRef idx="0"/>
            <a:fillRef idx="0"/>
            <a:effectRef idx="0"/>
            <a:fontRef idx="minor"/>
          </p:style>
        </p:sp>
        <p:sp>
          <p:nvSpPr>
            <p:cNvPr id="3536" name="Text Box 102"/>
            <p:cNvSpPr/>
            <p:nvPr/>
          </p:nvSpPr>
          <p:spPr>
            <a:xfrm>
              <a:off x="5259960" y="4971960"/>
              <a:ext cx="66096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000" spc="-1" strike="noStrike">
                  <a:solidFill>
                    <a:srgbClr val="e7e6e6"/>
                  </a:solidFill>
                  <a:latin typeface="Arial"/>
                  <a:ea typeface="ＭＳ Ｐゴシック"/>
                </a:rPr>
                <a:t>time</a:t>
              </a:r>
              <a:endParaRPr b="0" lang="en-US" sz="2000" spc="-1" strike="noStrike">
                <a:latin typeface="Arial"/>
              </a:endParaRPr>
            </a:p>
          </p:txBody>
        </p:sp>
      </p:grpSp>
      <p:sp>
        <p:nvSpPr>
          <p:cNvPr id="3537" name="Rectangle 52"/>
          <p:cNvSpPr/>
          <p:nvPr/>
        </p:nvSpPr>
        <p:spPr>
          <a:xfrm>
            <a:off x="6989760" y="2751120"/>
            <a:ext cx="1364400" cy="438840"/>
          </a:xfrm>
          <a:prstGeom prst="rect">
            <a:avLst/>
          </a:prstGeom>
          <a:solidFill>
            <a:schemeClr val="bg1"/>
          </a:solidFill>
          <a:ln w="0">
            <a:noFill/>
          </a:ln>
        </p:spPr>
        <p:style>
          <a:lnRef idx="0"/>
          <a:fillRef idx="0"/>
          <a:effectRef idx="0"/>
          <a:fontRef idx="minor"/>
        </p:style>
      </p:sp>
      <p:sp>
        <p:nvSpPr>
          <p:cNvPr id="3538" name="Text Box 91"/>
          <p:cNvSpPr/>
          <p:nvPr/>
        </p:nvSpPr>
        <p:spPr>
          <a:xfrm>
            <a:off x="6943680" y="2682720"/>
            <a:ext cx="1799280" cy="555480"/>
          </a:xfrm>
          <a:prstGeom prst="rect">
            <a:avLst/>
          </a:prstGeom>
          <a:noFill/>
          <a:ln w="0">
            <a:noFill/>
          </a:ln>
        </p:spPr>
        <p:style>
          <a:lnRef idx="0"/>
          <a:fillRef idx="0"/>
          <a:effectRef idx="0"/>
          <a:fontRef idx="minor"/>
        </p:style>
        <p:txBody>
          <a:bodyPr wrap="none" lIns="90000" rIns="90000" tIns="45000" bIns="45000" anchor="t">
            <a:spAutoFit/>
          </a:bodyPr>
          <a:p>
            <a:pPr algn="ctr">
              <a:lnSpc>
                <a:spcPct val="85000"/>
              </a:lnSpc>
              <a:buNone/>
            </a:pPr>
            <a:r>
              <a:rPr b="0" lang="en-US" sz="1800" spc="-1" strike="noStrike">
                <a:solidFill>
                  <a:srgbClr val="cc0000"/>
                </a:solidFill>
                <a:latin typeface="Arial"/>
                <a:ea typeface="ＭＳ Ｐゴシック"/>
              </a:rPr>
              <a:t>TCP connection</a:t>
            </a:r>
            <a:endParaRPr b="0" lang="en-US" sz="1800" spc="-1" strike="noStrike">
              <a:latin typeface="Arial"/>
            </a:endParaRPr>
          </a:p>
          <a:p>
            <a:pPr algn="ctr">
              <a:lnSpc>
                <a:spcPct val="85000"/>
              </a:lnSpc>
              <a:buNone/>
            </a:pPr>
            <a:r>
              <a:rPr b="0" lang="en-US" sz="1800" spc="-1" strike="noStrike">
                <a:solidFill>
                  <a:srgbClr val="cc0000"/>
                </a:solidFill>
                <a:latin typeface="Arial"/>
                <a:ea typeface="ＭＳ Ｐゴシック"/>
              </a:rPr>
              <a:t>request</a:t>
            </a:r>
            <a:endParaRPr b="0" lang="en-US" sz="1800" spc="-1" strike="noStrike">
              <a:latin typeface="Arial"/>
            </a:endParaRPr>
          </a:p>
        </p:txBody>
      </p:sp>
      <p:pic>
        <p:nvPicPr>
          <p:cNvPr id="3539" name="Picture 53" descr="underline_base"/>
          <p:cNvPicPr/>
          <p:nvPr/>
        </p:nvPicPr>
        <p:blipFill>
          <a:blip r:embed="rId3"/>
          <a:stretch/>
        </p:blipFill>
        <p:spPr>
          <a:xfrm>
            <a:off x="2136600" y="879480"/>
            <a:ext cx="4569840" cy="172440"/>
          </a:xfrm>
          <a:prstGeom prst="rect">
            <a:avLst/>
          </a:prstGeom>
          <a:ln w="0">
            <a:noFill/>
          </a:ln>
        </p:spPr>
      </p:pic>
      <p:sp>
        <p:nvSpPr>
          <p:cNvPr id="3540" name="Rectangle 2"/>
          <p:cNvSpPr/>
          <p:nvPr/>
        </p:nvSpPr>
        <p:spPr>
          <a:xfrm>
            <a:off x="2045520" y="181800"/>
            <a:ext cx="5657040" cy="8676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4400" spc="-1" strike="noStrike">
                <a:solidFill>
                  <a:srgbClr val="000099"/>
                </a:solidFill>
                <a:latin typeface="Arial Unicode MS"/>
                <a:ea typeface="Arial Unicode MS"/>
              </a:rPr>
              <a:t>What’s a protocol?</a:t>
            </a:r>
            <a:endParaRPr b="0" lang="en-US" sz="4400" spc="-1" strike="noStrike">
              <a:latin typeface="Arial"/>
            </a:endParaRPr>
          </a:p>
        </p:txBody>
      </p:sp>
      <p:grpSp>
        <p:nvGrpSpPr>
          <p:cNvPr id="3541" name="Group 57"/>
          <p:cNvGrpSpPr/>
          <p:nvPr/>
        </p:nvGrpSpPr>
        <p:grpSpPr>
          <a:xfrm>
            <a:off x="8935920" y="2782800"/>
            <a:ext cx="431280" cy="754920"/>
            <a:chOff x="8935920" y="2782800"/>
            <a:chExt cx="431280" cy="754920"/>
          </a:xfrm>
        </p:grpSpPr>
        <p:sp>
          <p:nvSpPr>
            <p:cNvPr id="3542" name="Freeform 58"/>
            <p:cNvSpPr/>
            <p:nvPr/>
          </p:nvSpPr>
          <p:spPr>
            <a:xfrm>
              <a:off x="9277920" y="2784240"/>
              <a:ext cx="84960" cy="72036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543" name="Rectangle 59"/>
            <p:cNvSpPr/>
            <p:nvPr/>
          </p:nvSpPr>
          <p:spPr>
            <a:xfrm>
              <a:off x="8956800" y="2782800"/>
              <a:ext cx="315360" cy="7200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544" name="Freeform 60"/>
            <p:cNvSpPr/>
            <p:nvPr/>
          </p:nvSpPr>
          <p:spPr>
            <a:xfrm>
              <a:off x="9293760" y="2827440"/>
              <a:ext cx="50400" cy="6663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545" name="Freeform 61"/>
            <p:cNvSpPr/>
            <p:nvPr/>
          </p:nvSpPr>
          <p:spPr>
            <a:xfrm>
              <a:off x="9282600" y="3164760"/>
              <a:ext cx="78840" cy="590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46" name="Rectangle 62"/>
            <p:cNvSpPr/>
            <p:nvPr/>
          </p:nvSpPr>
          <p:spPr>
            <a:xfrm>
              <a:off x="8958240" y="2865600"/>
              <a:ext cx="180360" cy="15120"/>
            </a:xfrm>
            <a:prstGeom prst="rect">
              <a:avLst/>
            </a:prstGeom>
            <a:solidFill>
              <a:schemeClr val="tx1"/>
            </a:solidFill>
            <a:ln w="9525">
              <a:solidFill>
                <a:srgbClr val="000000"/>
              </a:solidFill>
              <a:miter/>
            </a:ln>
          </p:spPr>
          <p:style>
            <a:lnRef idx="0"/>
            <a:fillRef idx="0"/>
            <a:effectRef idx="0"/>
            <a:fontRef idx="minor"/>
          </p:style>
        </p:sp>
        <p:grpSp>
          <p:nvGrpSpPr>
            <p:cNvPr id="3547" name="Group 63"/>
            <p:cNvGrpSpPr/>
            <p:nvPr/>
          </p:nvGrpSpPr>
          <p:grpSpPr>
            <a:xfrm>
              <a:off x="9120240" y="2857680"/>
              <a:ext cx="175680" cy="45360"/>
              <a:chOff x="9120240" y="2857680"/>
              <a:chExt cx="175680" cy="45360"/>
            </a:xfrm>
          </p:grpSpPr>
          <p:sp>
            <p:nvSpPr>
              <p:cNvPr id="3548" name="AutoShape 64"/>
              <p:cNvSpPr/>
              <p:nvPr/>
            </p:nvSpPr>
            <p:spPr>
              <a:xfrm>
                <a:off x="9120240" y="2857680"/>
                <a:ext cx="175680" cy="45360"/>
              </a:xfrm>
              <a:prstGeom prst="roundRect">
                <a:avLst>
                  <a:gd name="adj" fmla="val 50000"/>
                </a:avLst>
              </a:prstGeom>
              <a:solidFill>
                <a:schemeClr val="tx1"/>
              </a:solidFill>
              <a:ln w="0">
                <a:noFill/>
              </a:ln>
            </p:spPr>
            <p:style>
              <a:lnRef idx="0"/>
              <a:fillRef idx="0"/>
              <a:effectRef idx="0"/>
              <a:fontRef idx="minor"/>
            </p:style>
          </p:sp>
          <p:sp>
            <p:nvSpPr>
              <p:cNvPr id="3549" name="AutoShape 65"/>
              <p:cNvSpPr/>
              <p:nvPr/>
            </p:nvSpPr>
            <p:spPr>
              <a:xfrm>
                <a:off x="9123120" y="2862360"/>
                <a:ext cx="167400" cy="34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50" name="Rectangle 66"/>
            <p:cNvSpPr/>
            <p:nvPr/>
          </p:nvSpPr>
          <p:spPr>
            <a:xfrm>
              <a:off x="8961480" y="2968560"/>
              <a:ext cx="180360" cy="15120"/>
            </a:xfrm>
            <a:prstGeom prst="rect">
              <a:avLst/>
            </a:prstGeom>
            <a:solidFill>
              <a:schemeClr val="tx1"/>
            </a:solidFill>
            <a:ln w="9525">
              <a:solidFill>
                <a:srgbClr val="000000"/>
              </a:solidFill>
              <a:miter/>
            </a:ln>
          </p:spPr>
          <p:style>
            <a:lnRef idx="0"/>
            <a:fillRef idx="0"/>
            <a:effectRef idx="0"/>
            <a:fontRef idx="minor"/>
          </p:style>
        </p:sp>
        <p:grpSp>
          <p:nvGrpSpPr>
            <p:cNvPr id="3551" name="Group 67"/>
            <p:cNvGrpSpPr/>
            <p:nvPr/>
          </p:nvGrpSpPr>
          <p:grpSpPr>
            <a:xfrm>
              <a:off x="9120240" y="2960640"/>
              <a:ext cx="175680" cy="42120"/>
              <a:chOff x="9120240" y="2960640"/>
              <a:chExt cx="175680" cy="42120"/>
            </a:xfrm>
          </p:grpSpPr>
          <p:sp>
            <p:nvSpPr>
              <p:cNvPr id="3552" name="AutoShape 68"/>
              <p:cNvSpPr/>
              <p:nvPr/>
            </p:nvSpPr>
            <p:spPr>
              <a:xfrm>
                <a:off x="9120240" y="2960640"/>
                <a:ext cx="175680" cy="42120"/>
              </a:xfrm>
              <a:prstGeom prst="roundRect">
                <a:avLst>
                  <a:gd name="adj" fmla="val 50000"/>
                </a:avLst>
              </a:prstGeom>
              <a:solidFill>
                <a:schemeClr val="tx1"/>
              </a:solidFill>
              <a:ln w="0">
                <a:noFill/>
              </a:ln>
            </p:spPr>
            <p:style>
              <a:lnRef idx="0"/>
              <a:fillRef idx="0"/>
              <a:effectRef idx="0"/>
              <a:fontRef idx="minor"/>
            </p:style>
          </p:sp>
          <p:sp>
            <p:nvSpPr>
              <p:cNvPr id="3553" name="AutoShape 69"/>
              <p:cNvSpPr/>
              <p:nvPr/>
            </p:nvSpPr>
            <p:spPr>
              <a:xfrm>
                <a:off x="9123480" y="2965320"/>
                <a:ext cx="167400" cy="327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54" name="Rectangle 70"/>
            <p:cNvSpPr/>
            <p:nvPr/>
          </p:nvSpPr>
          <p:spPr>
            <a:xfrm>
              <a:off x="8960040" y="3076560"/>
              <a:ext cx="178560" cy="13320"/>
            </a:xfrm>
            <a:prstGeom prst="rect">
              <a:avLst/>
            </a:prstGeom>
            <a:solidFill>
              <a:schemeClr val="tx1"/>
            </a:solidFill>
            <a:ln w="9525">
              <a:solidFill>
                <a:srgbClr val="000000"/>
              </a:solidFill>
              <a:miter/>
            </a:ln>
          </p:spPr>
          <p:style>
            <a:lnRef idx="0"/>
            <a:fillRef idx="0"/>
            <a:effectRef idx="0"/>
            <a:fontRef idx="minor"/>
          </p:style>
        </p:sp>
        <p:sp>
          <p:nvSpPr>
            <p:cNvPr id="3555" name="Rectangle 71"/>
            <p:cNvSpPr/>
            <p:nvPr/>
          </p:nvSpPr>
          <p:spPr>
            <a:xfrm>
              <a:off x="8962920" y="3170160"/>
              <a:ext cx="180360" cy="13320"/>
            </a:xfrm>
            <a:prstGeom prst="rect">
              <a:avLst/>
            </a:prstGeom>
            <a:solidFill>
              <a:schemeClr val="tx1"/>
            </a:solidFill>
            <a:ln w="9525">
              <a:solidFill>
                <a:srgbClr val="000000"/>
              </a:solidFill>
              <a:miter/>
            </a:ln>
          </p:spPr>
          <p:style>
            <a:lnRef idx="0"/>
            <a:fillRef idx="0"/>
            <a:effectRef idx="0"/>
            <a:fontRef idx="minor"/>
          </p:style>
        </p:sp>
        <p:grpSp>
          <p:nvGrpSpPr>
            <p:cNvPr id="3556" name="Group 72"/>
            <p:cNvGrpSpPr/>
            <p:nvPr/>
          </p:nvGrpSpPr>
          <p:grpSpPr>
            <a:xfrm>
              <a:off x="9117000" y="3160800"/>
              <a:ext cx="175320" cy="46800"/>
              <a:chOff x="9117000" y="3160800"/>
              <a:chExt cx="175320" cy="46800"/>
            </a:xfrm>
          </p:grpSpPr>
          <p:sp>
            <p:nvSpPr>
              <p:cNvPr id="3557" name="AutoShape 73"/>
              <p:cNvSpPr/>
              <p:nvPr/>
            </p:nvSpPr>
            <p:spPr>
              <a:xfrm>
                <a:off x="9117000" y="3160800"/>
                <a:ext cx="175320" cy="46800"/>
              </a:xfrm>
              <a:prstGeom prst="roundRect">
                <a:avLst>
                  <a:gd name="adj" fmla="val 50000"/>
                </a:avLst>
              </a:prstGeom>
              <a:solidFill>
                <a:schemeClr val="tx1"/>
              </a:solidFill>
              <a:ln w="0">
                <a:noFill/>
              </a:ln>
            </p:spPr>
            <p:style>
              <a:lnRef idx="0"/>
              <a:fillRef idx="0"/>
              <a:effectRef idx="0"/>
              <a:fontRef idx="minor"/>
            </p:style>
          </p:sp>
          <p:sp>
            <p:nvSpPr>
              <p:cNvPr id="3558" name="AutoShape 74"/>
              <p:cNvSpPr/>
              <p:nvPr/>
            </p:nvSpPr>
            <p:spPr>
              <a:xfrm>
                <a:off x="9120240" y="3165480"/>
                <a:ext cx="167760" cy="360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59" name="Freeform 75"/>
            <p:cNvSpPr/>
            <p:nvPr/>
          </p:nvSpPr>
          <p:spPr>
            <a:xfrm>
              <a:off x="9284040" y="3074760"/>
              <a:ext cx="78840" cy="586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560" name="Group 76"/>
            <p:cNvGrpSpPr/>
            <p:nvPr/>
          </p:nvGrpSpPr>
          <p:grpSpPr>
            <a:xfrm>
              <a:off x="9117000" y="3065400"/>
              <a:ext cx="175320" cy="43920"/>
              <a:chOff x="9117000" y="3065400"/>
              <a:chExt cx="175320" cy="43920"/>
            </a:xfrm>
          </p:grpSpPr>
          <p:sp>
            <p:nvSpPr>
              <p:cNvPr id="3561" name="AutoShape 77"/>
              <p:cNvSpPr/>
              <p:nvPr/>
            </p:nvSpPr>
            <p:spPr>
              <a:xfrm>
                <a:off x="9117000" y="3065400"/>
                <a:ext cx="175320" cy="43920"/>
              </a:xfrm>
              <a:prstGeom prst="roundRect">
                <a:avLst>
                  <a:gd name="adj" fmla="val 50000"/>
                </a:avLst>
              </a:prstGeom>
              <a:solidFill>
                <a:schemeClr val="tx1"/>
              </a:solidFill>
              <a:ln w="0">
                <a:noFill/>
              </a:ln>
            </p:spPr>
            <p:style>
              <a:lnRef idx="0"/>
              <a:fillRef idx="0"/>
              <a:effectRef idx="0"/>
              <a:fontRef idx="minor"/>
            </p:style>
          </p:sp>
          <p:sp>
            <p:nvSpPr>
              <p:cNvPr id="3562" name="AutoShape 78"/>
              <p:cNvSpPr/>
              <p:nvPr/>
            </p:nvSpPr>
            <p:spPr>
              <a:xfrm>
                <a:off x="9120240" y="3070080"/>
                <a:ext cx="167760" cy="34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63" name="Rectangle 79"/>
            <p:cNvSpPr/>
            <p:nvPr/>
          </p:nvSpPr>
          <p:spPr>
            <a:xfrm>
              <a:off x="9272520" y="2782800"/>
              <a:ext cx="19800" cy="72144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564" name="Freeform 80"/>
            <p:cNvSpPr/>
            <p:nvPr/>
          </p:nvSpPr>
          <p:spPr>
            <a:xfrm>
              <a:off x="9291240" y="2965320"/>
              <a:ext cx="70920" cy="6660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65" name="Freeform 81"/>
            <p:cNvSpPr/>
            <p:nvPr/>
          </p:nvSpPr>
          <p:spPr>
            <a:xfrm>
              <a:off x="9291960" y="2862000"/>
              <a:ext cx="73080" cy="7488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566" name="Oval 82"/>
            <p:cNvSpPr/>
            <p:nvPr/>
          </p:nvSpPr>
          <p:spPr>
            <a:xfrm>
              <a:off x="9353520" y="3470400"/>
              <a:ext cx="13680" cy="30960"/>
            </a:xfrm>
            <a:prstGeom prst="ellipse">
              <a:avLst/>
            </a:prstGeom>
            <a:solidFill>
              <a:srgbClr val="333333"/>
            </a:solidFill>
            <a:ln w="0">
              <a:noFill/>
            </a:ln>
          </p:spPr>
          <p:style>
            <a:lnRef idx="0"/>
            <a:fillRef idx="0"/>
            <a:effectRef idx="0"/>
            <a:fontRef idx="minor"/>
          </p:style>
        </p:sp>
        <p:sp>
          <p:nvSpPr>
            <p:cNvPr id="3567" name="Freeform 83"/>
            <p:cNvSpPr/>
            <p:nvPr/>
          </p:nvSpPr>
          <p:spPr>
            <a:xfrm>
              <a:off x="9288000" y="3471840"/>
              <a:ext cx="73440" cy="622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568" name="AutoShape 84"/>
            <p:cNvSpPr/>
            <p:nvPr/>
          </p:nvSpPr>
          <p:spPr>
            <a:xfrm>
              <a:off x="8935920" y="3492360"/>
              <a:ext cx="362880" cy="453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569" name="AutoShape 85"/>
            <p:cNvSpPr/>
            <p:nvPr/>
          </p:nvSpPr>
          <p:spPr>
            <a:xfrm>
              <a:off x="8956800" y="3502080"/>
              <a:ext cx="323280" cy="26280"/>
            </a:xfrm>
            <a:prstGeom prst="roundRect">
              <a:avLst>
                <a:gd name="adj" fmla="val 50000"/>
              </a:avLst>
            </a:prstGeom>
            <a:gradFill rotWithShape="0">
              <a:gsLst>
                <a:gs pos="0">
                  <a:srgbClr val="44546a"/>
                </a:gs>
                <a:gs pos="100000">
                  <a:srgbClr val="e7e6e6"/>
                </a:gs>
              </a:gsLst>
              <a:lin ang="0"/>
            </a:gradFill>
            <a:ln w="9525">
              <a:solidFill>
                <a:srgbClr val="000000"/>
              </a:solidFill>
              <a:round/>
            </a:ln>
          </p:spPr>
          <p:style>
            <a:lnRef idx="0"/>
            <a:fillRef idx="0"/>
            <a:effectRef idx="0"/>
            <a:fontRef idx="minor"/>
          </p:style>
        </p:sp>
        <p:sp>
          <p:nvSpPr>
            <p:cNvPr id="3570" name="Oval 86"/>
            <p:cNvSpPr/>
            <p:nvPr/>
          </p:nvSpPr>
          <p:spPr>
            <a:xfrm>
              <a:off x="8987040" y="3398760"/>
              <a:ext cx="46800" cy="45360"/>
            </a:xfrm>
            <a:prstGeom prst="ellipse">
              <a:avLst/>
            </a:prstGeom>
            <a:solidFill>
              <a:srgbClr val="33cc33"/>
            </a:solidFill>
            <a:ln w="0">
              <a:noFill/>
            </a:ln>
          </p:spPr>
          <p:style>
            <a:lnRef idx="0"/>
            <a:fillRef idx="0"/>
            <a:effectRef idx="0"/>
            <a:fontRef idx="minor"/>
          </p:style>
        </p:sp>
        <p:sp>
          <p:nvSpPr>
            <p:cNvPr id="3571" name="Oval 87"/>
            <p:cNvSpPr/>
            <p:nvPr/>
          </p:nvSpPr>
          <p:spPr>
            <a:xfrm>
              <a:off x="9041040" y="3398760"/>
              <a:ext cx="48240" cy="45360"/>
            </a:xfrm>
            <a:prstGeom prst="ellipse">
              <a:avLst/>
            </a:prstGeom>
            <a:solidFill>
              <a:srgbClr val="ff0000"/>
            </a:solidFill>
            <a:ln w="0">
              <a:noFill/>
            </a:ln>
          </p:spPr>
          <p:style>
            <a:lnRef idx="0"/>
            <a:fillRef idx="0"/>
            <a:effectRef idx="0"/>
            <a:fontRef idx="minor"/>
          </p:style>
        </p:sp>
        <p:sp>
          <p:nvSpPr>
            <p:cNvPr id="3572" name="Oval 88"/>
            <p:cNvSpPr/>
            <p:nvPr/>
          </p:nvSpPr>
          <p:spPr>
            <a:xfrm>
              <a:off x="9094680" y="3398760"/>
              <a:ext cx="46800" cy="43920"/>
            </a:xfrm>
            <a:prstGeom prst="ellipse">
              <a:avLst/>
            </a:prstGeom>
            <a:solidFill>
              <a:srgbClr val="33cc33"/>
            </a:solidFill>
            <a:ln w="0">
              <a:noFill/>
            </a:ln>
          </p:spPr>
          <p:style>
            <a:lnRef idx="0"/>
            <a:fillRef idx="0"/>
            <a:effectRef idx="0"/>
            <a:fontRef idx="minor"/>
          </p:style>
        </p:sp>
        <p:sp>
          <p:nvSpPr>
            <p:cNvPr id="3573" name="Rectangle 89"/>
            <p:cNvSpPr/>
            <p:nvPr/>
          </p:nvSpPr>
          <p:spPr>
            <a:xfrm>
              <a:off x="9215280" y="3225600"/>
              <a:ext cx="24840" cy="240480"/>
            </a:xfrm>
            <a:prstGeom prst="rect">
              <a:avLst/>
            </a:prstGeom>
            <a:solidFill>
              <a:srgbClr val="292929"/>
            </a:solidFill>
            <a:ln w="9525">
              <a:solidFill>
                <a:srgbClr val="000000"/>
              </a:solidFill>
              <a:miter/>
            </a:ln>
          </p:spPr>
          <p:style>
            <a:lnRef idx="0"/>
            <a:fillRef idx="0"/>
            <a:effectRef idx="0"/>
            <a:fontRef idx="minor"/>
          </p:style>
        </p:sp>
      </p:grpSp>
      <p:grpSp>
        <p:nvGrpSpPr>
          <p:cNvPr id="3574" name="Group 90"/>
          <p:cNvGrpSpPr/>
          <p:nvPr/>
        </p:nvGrpSpPr>
        <p:grpSpPr>
          <a:xfrm>
            <a:off x="5799600" y="2340000"/>
            <a:ext cx="893160" cy="828000"/>
            <a:chOff x="5799600" y="2340000"/>
            <a:chExt cx="893160" cy="828000"/>
          </a:xfrm>
        </p:grpSpPr>
        <p:pic>
          <p:nvPicPr>
            <p:cNvPr id="3575" name="Picture 91" descr="desktop_computer_stylized_medium"/>
            <p:cNvPicPr/>
            <p:nvPr/>
          </p:nvPicPr>
          <p:blipFill>
            <a:blip r:embed="rId4"/>
            <a:stretch/>
          </p:blipFill>
          <p:spPr>
            <a:xfrm flipH="1">
              <a:off x="5799600" y="2340000"/>
              <a:ext cx="893160" cy="828000"/>
            </a:xfrm>
            <a:prstGeom prst="rect">
              <a:avLst/>
            </a:prstGeom>
            <a:ln w="0">
              <a:noFill/>
            </a:ln>
          </p:spPr>
        </p:pic>
        <p:sp>
          <p:nvSpPr>
            <p:cNvPr id="3576" name="Freeform 92"/>
            <p:cNvSpPr/>
            <p:nvPr/>
          </p:nvSpPr>
          <p:spPr>
            <a:xfrm flipH="1">
              <a:off x="6179400" y="2419560"/>
              <a:ext cx="433800" cy="37872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pic>
        <p:nvPicPr>
          <p:cNvPr id="3577" name="Picture 72" descr=""/>
          <p:cNvPicPr/>
          <p:nvPr/>
        </p:nvPicPr>
        <p:blipFill>
          <a:blip r:embed="rId5"/>
          <a:stretch/>
        </p:blipFill>
        <p:spPr>
          <a:xfrm>
            <a:off x="10885680" y="472680"/>
            <a:ext cx="1017720" cy="539640"/>
          </a:xfrm>
          <a:prstGeom prst="rect">
            <a:avLst/>
          </a:prstGeom>
          <a:ln w="0">
            <a:noFill/>
          </a:ln>
        </p:spPr>
      </p:pic>
      <p:sp>
        <p:nvSpPr>
          <p:cNvPr id="3578" name="TextBox 73"/>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9" name="PlaceHolder 1"/>
          <p:cNvSpPr>
            <a:spLocks noGrp="1"/>
          </p:cNvSpPr>
          <p:nvPr>
            <p:ph type="title"/>
          </p:nvPr>
        </p:nvSpPr>
        <p:spPr>
          <a:xfrm>
            <a:off x="1112760" y="331920"/>
            <a:ext cx="3931560" cy="805680"/>
          </a:xfrm>
          <a:prstGeom prst="rect">
            <a:avLst/>
          </a:prstGeom>
          <a:noFill/>
          <a:ln w="0">
            <a:noFill/>
          </a:ln>
        </p:spPr>
        <p:txBody>
          <a:bodyPr lIns="90000" rIns="90000" tIns="45000" bIns="45000" anchor="ctr">
            <a:normAutofit/>
          </a:bodyPr>
          <a:p>
            <a:pPr>
              <a:lnSpc>
                <a:spcPct val="90000"/>
              </a:lnSpc>
              <a:buNone/>
            </a:pPr>
            <a:r>
              <a:rPr b="0" lang="en-US" sz="3800" spc="-1" strike="noStrike">
                <a:solidFill>
                  <a:srgbClr val="000000"/>
                </a:solidFill>
                <a:latin typeface="Arial Unicode MS"/>
                <a:ea typeface="Arial Unicode MS"/>
              </a:rPr>
              <a:t>OSI Model</a:t>
            </a:r>
            <a:endParaRPr b="0" lang="en-US" sz="3800" spc="-1" strike="noStrike">
              <a:latin typeface="Arial"/>
            </a:endParaRPr>
          </a:p>
        </p:txBody>
      </p:sp>
      <p:pic>
        <p:nvPicPr>
          <p:cNvPr id="3580" name="Content Placeholder 5" descr=""/>
          <p:cNvPicPr/>
          <p:nvPr/>
        </p:nvPicPr>
        <p:blipFill>
          <a:blip r:embed="rId1"/>
          <a:stretch/>
        </p:blipFill>
        <p:spPr>
          <a:xfrm>
            <a:off x="4772160" y="1208880"/>
            <a:ext cx="6171480" cy="5160600"/>
          </a:xfrm>
          <a:prstGeom prst="rect">
            <a:avLst/>
          </a:prstGeom>
          <a:ln w="0">
            <a:noFill/>
          </a:ln>
        </p:spPr>
      </p:pic>
      <p:sp>
        <p:nvSpPr>
          <p:cNvPr id="3581" name="PlaceHolder 2"/>
          <p:cNvSpPr>
            <a:spLocks noGrp="1"/>
          </p:cNvSpPr>
          <p:nvPr>
            <p:ph/>
          </p:nvPr>
        </p:nvSpPr>
        <p:spPr>
          <a:xfrm>
            <a:off x="839880" y="1263600"/>
            <a:ext cx="3931560" cy="1709640"/>
          </a:xfrm>
          <a:prstGeom prst="rect">
            <a:avLst/>
          </a:prstGeom>
          <a:noFill/>
          <a:ln w="0">
            <a:noFill/>
          </a:ln>
        </p:spPr>
        <p:txBody>
          <a:bodyPr lIns="90000" rIns="90000" tIns="45000" bIns="45000" anchor="t">
            <a:noAutofit/>
          </a:bodyPr>
          <a:p>
            <a:pPr marL="285840" indent="-285840">
              <a:lnSpc>
                <a:spcPct val="90000"/>
              </a:lnSpc>
              <a:spcBef>
                <a:spcPts val="1001"/>
              </a:spcBef>
              <a:buClr>
                <a:srgbClr val="000000"/>
              </a:buClr>
              <a:buFont typeface="Arial"/>
              <a:buChar char="•"/>
            </a:pPr>
            <a:r>
              <a:rPr b="0" lang="en-US" sz="1800" spc="-1" strike="noStrike">
                <a:solidFill>
                  <a:srgbClr val="000000"/>
                </a:solidFill>
                <a:latin typeface="Arial Unicode MS"/>
                <a:ea typeface="Arial Unicode MS"/>
              </a:rPr>
              <a:t>The Open Systems Interconnection (OSI) model describes seven layers that computer systems use to communicate over a network.  </a:t>
            </a:r>
            <a:endParaRPr b="0" lang="en-US" sz="1800" spc="-1" strike="noStrike">
              <a:latin typeface="Arial"/>
            </a:endParaRPr>
          </a:p>
          <a:p>
            <a:pPr marL="285840" indent="-285840">
              <a:lnSpc>
                <a:spcPct val="90000"/>
              </a:lnSpc>
              <a:spcBef>
                <a:spcPts val="1001"/>
              </a:spcBef>
              <a:buClr>
                <a:srgbClr val="000000"/>
              </a:buClr>
              <a:buFont typeface="Arial"/>
              <a:buChar char="•"/>
            </a:pPr>
            <a:r>
              <a:rPr b="0" lang="en-US" sz="1800" spc="-1" strike="noStrike">
                <a:solidFill>
                  <a:srgbClr val="000000"/>
                </a:solidFill>
                <a:latin typeface="Arial Unicode MS"/>
                <a:ea typeface="Arial Unicode MS"/>
              </a:rPr>
              <a:t>Each Layer represents a different category of networking functions</a:t>
            </a:r>
            <a:endParaRPr b="0" lang="en-US" sz="1800" spc="-1" strike="noStrike">
              <a:latin typeface="Arial"/>
            </a:endParaRPr>
          </a:p>
        </p:txBody>
      </p:sp>
      <p:pic>
        <p:nvPicPr>
          <p:cNvPr id="3582" name="Picture 6" descr=""/>
          <p:cNvPicPr/>
          <p:nvPr/>
        </p:nvPicPr>
        <p:blipFill>
          <a:blip r:embed="rId2"/>
          <a:stretch/>
        </p:blipFill>
        <p:spPr>
          <a:xfrm>
            <a:off x="830880" y="3371040"/>
            <a:ext cx="3940560" cy="3178440"/>
          </a:xfrm>
          <a:prstGeom prst="rect">
            <a:avLst/>
          </a:prstGeom>
          <a:ln w="0">
            <a:noFill/>
          </a:ln>
        </p:spPr>
      </p:pic>
      <p:pic>
        <p:nvPicPr>
          <p:cNvPr id="3583" name="Picture 7" descr=""/>
          <p:cNvPicPr/>
          <p:nvPr/>
        </p:nvPicPr>
        <p:blipFill>
          <a:blip r:embed="rId3"/>
          <a:stretch/>
        </p:blipFill>
        <p:spPr>
          <a:xfrm>
            <a:off x="10885680" y="472680"/>
            <a:ext cx="1017720" cy="539640"/>
          </a:xfrm>
          <a:prstGeom prst="rect">
            <a:avLst/>
          </a:prstGeom>
          <a:ln w="0">
            <a:noFill/>
          </a:ln>
        </p:spPr>
      </p:pic>
      <p:sp>
        <p:nvSpPr>
          <p:cNvPr id="3584" name="TextBox 8"/>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5" name="PlaceHolder 1"/>
          <p:cNvSpPr>
            <a:spLocks noGrp="1"/>
          </p:cNvSpPr>
          <p:nvPr>
            <p:ph type="title"/>
          </p:nvPr>
        </p:nvSpPr>
        <p:spPr>
          <a:xfrm>
            <a:off x="2216520" y="232200"/>
            <a:ext cx="10514880" cy="1324800"/>
          </a:xfrm>
          <a:prstGeom prst="rect">
            <a:avLst/>
          </a:prstGeom>
          <a:noFill/>
          <a:ln w="0">
            <a:noFill/>
          </a:ln>
        </p:spPr>
        <p:txBody>
          <a:bodyPr lIns="90000" rIns="90000" tIns="45000" bIns="45000" anchor="ctr">
            <a:normAutofit/>
          </a:bodyPr>
          <a:p>
            <a:pPr>
              <a:lnSpc>
                <a:spcPct val="90000"/>
              </a:lnSpc>
              <a:buNone/>
            </a:pPr>
            <a:r>
              <a:rPr b="0" lang="en-US" sz="3800" spc="-1" strike="noStrike">
                <a:solidFill>
                  <a:srgbClr val="000000"/>
                </a:solidFill>
                <a:latin typeface="Arial Unicode MS"/>
                <a:ea typeface="Arial Unicode MS"/>
              </a:rPr>
              <a:t>OSI vs TCP/IP Model</a:t>
            </a:r>
            <a:endParaRPr b="0" lang="en-US" sz="3800" spc="-1" strike="noStrike">
              <a:latin typeface="Arial"/>
            </a:endParaRPr>
          </a:p>
        </p:txBody>
      </p:sp>
      <p:pic>
        <p:nvPicPr>
          <p:cNvPr id="3586" name="Content Placeholder 6" descr=""/>
          <p:cNvPicPr/>
          <p:nvPr/>
        </p:nvPicPr>
        <p:blipFill>
          <a:blip r:embed="rId1"/>
          <a:stretch/>
        </p:blipFill>
        <p:spPr>
          <a:xfrm>
            <a:off x="2115360" y="1557720"/>
            <a:ext cx="7860240" cy="5124240"/>
          </a:xfrm>
          <a:prstGeom prst="rect">
            <a:avLst/>
          </a:prstGeom>
          <a:ln w="0">
            <a:noFill/>
          </a:ln>
        </p:spPr>
      </p:pic>
      <p:pic>
        <p:nvPicPr>
          <p:cNvPr id="3587" name="Picture 3" descr=""/>
          <p:cNvPicPr/>
          <p:nvPr/>
        </p:nvPicPr>
        <p:blipFill>
          <a:blip r:embed="rId2"/>
          <a:stretch/>
        </p:blipFill>
        <p:spPr>
          <a:xfrm>
            <a:off x="10885680" y="472680"/>
            <a:ext cx="1017720" cy="539640"/>
          </a:xfrm>
          <a:prstGeom prst="rect">
            <a:avLst/>
          </a:prstGeom>
          <a:ln w="0">
            <a:noFill/>
          </a:ln>
        </p:spPr>
      </p:pic>
      <p:sp>
        <p:nvSpPr>
          <p:cNvPr id="3588" name="TextBox 5"/>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9" name="Freeform 99"/>
          <p:cNvSpPr/>
          <p:nvPr/>
        </p:nvSpPr>
        <p:spPr>
          <a:xfrm>
            <a:off x="8502480" y="4156200"/>
            <a:ext cx="654840" cy="1134360"/>
          </a:xfrm>
          <a:custGeom>
            <a:avLst/>
            <a:gdLst/>
            <a:ahLst/>
            <a:rect l="l" t="t" r="r" b="b"/>
            <a:pathLst>
              <a:path w="413" h="715">
                <a:moveTo>
                  <a:pt x="413" y="570"/>
                </a:moveTo>
                <a:lnTo>
                  <a:pt x="9" y="0"/>
                </a:lnTo>
                <a:lnTo>
                  <a:pt x="0" y="604"/>
                </a:lnTo>
                <a:lnTo>
                  <a:pt x="397" y="715"/>
                </a:lnTo>
                <a:lnTo>
                  <a:pt x="413" y="570"/>
                </a:lnTo>
                <a:close/>
              </a:path>
            </a:pathLst>
          </a:custGeom>
          <a:gradFill rotWithShape="0">
            <a:gsLst>
              <a:gs pos="0">
                <a:srgbClr val="ed7d31"/>
              </a:gs>
              <a:gs pos="100000">
                <a:srgbClr val="ffffff"/>
              </a:gs>
            </a:gsLst>
            <a:lin ang="0"/>
          </a:gradFill>
          <a:ln w="0">
            <a:noFill/>
          </a:ln>
        </p:spPr>
        <p:style>
          <a:lnRef idx="0"/>
          <a:fillRef idx="0"/>
          <a:effectRef idx="0"/>
          <a:fontRef idx="minor"/>
        </p:style>
      </p:sp>
      <p:grpSp>
        <p:nvGrpSpPr>
          <p:cNvPr id="3590" name="Group 347"/>
          <p:cNvGrpSpPr/>
          <p:nvPr/>
        </p:nvGrpSpPr>
        <p:grpSpPr>
          <a:xfrm>
            <a:off x="9104040" y="4917240"/>
            <a:ext cx="984240" cy="599400"/>
            <a:chOff x="9104040" y="4917240"/>
            <a:chExt cx="984240" cy="599400"/>
          </a:xfrm>
        </p:grpSpPr>
        <p:sp>
          <p:nvSpPr>
            <p:cNvPr id="3591" name="Oval 145"/>
            <p:cNvSpPr/>
            <p:nvPr/>
          </p:nvSpPr>
          <p:spPr>
            <a:xfrm flipV="1">
              <a:off x="9106920" y="5079600"/>
              <a:ext cx="980640" cy="43704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592" name="Rectangle 146"/>
            <p:cNvSpPr/>
            <p:nvPr/>
          </p:nvSpPr>
          <p:spPr>
            <a:xfrm>
              <a:off x="9104400" y="5141880"/>
              <a:ext cx="983520" cy="1580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593" name="Oval 147"/>
            <p:cNvSpPr/>
            <p:nvPr/>
          </p:nvSpPr>
          <p:spPr>
            <a:xfrm flipV="1">
              <a:off x="9104400" y="4917240"/>
              <a:ext cx="980640" cy="43704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594" name="Freeform 148"/>
            <p:cNvSpPr/>
            <p:nvPr/>
          </p:nvSpPr>
          <p:spPr>
            <a:xfrm>
              <a:off x="9354960" y="5051520"/>
              <a:ext cx="478800" cy="2199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595" name="Freeform 149"/>
            <p:cNvSpPr/>
            <p:nvPr/>
          </p:nvSpPr>
          <p:spPr>
            <a:xfrm>
              <a:off x="9306000" y="4996080"/>
              <a:ext cx="577080" cy="1515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596" name="Freeform 150"/>
            <p:cNvSpPr/>
            <p:nvPr/>
          </p:nvSpPr>
          <p:spPr>
            <a:xfrm>
              <a:off x="9685080" y="5125680"/>
              <a:ext cx="212040" cy="1321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597" name="Freeform 151"/>
            <p:cNvSpPr/>
            <p:nvPr/>
          </p:nvSpPr>
          <p:spPr>
            <a:xfrm>
              <a:off x="9295200" y="5128920"/>
              <a:ext cx="209520" cy="1321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598" name="Straight Connector 152"/>
            <p:cNvSpPr/>
            <p:nvPr/>
          </p:nvSpPr>
          <p:spPr>
            <a:xfrm flipH="1" flipV="1">
              <a:off x="9104040" y="5138640"/>
              <a:ext cx="2880" cy="168480"/>
            </a:xfrm>
            <a:prstGeom prst="line">
              <a:avLst/>
            </a:prstGeom>
            <a:ln w="6350">
              <a:solidFill>
                <a:srgbClr val="000000"/>
              </a:solidFill>
              <a:round/>
            </a:ln>
          </p:spPr>
          <p:style>
            <a:lnRef idx="0"/>
            <a:fillRef idx="0"/>
            <a:effectRef idx="0"/>
            <a:fontRef idx="minor"/>
          </p:style>
        </p:sp>
        <p:sp>
          <p:nvSpPr>
            <p:cNvPr id="3599" name="Straight Connector 153"/>
            <p:cNvSpPr/>
            <p:nvPr/>
          </p:nvSpPr>
          <p:spPr>
            <a:xfrm flipH="1" flipV="1">
              <a:off x="10085760" y="5135400"/>
              <a:ext cx="2520" cy="168480"/>
            </a:xfrm>
            <a:prstGeom prst="line">
              <a:avLst/>
            </a:prstGeom>
            <a:ln w="6350">
              <a:solidFill>
                <a:srgbClr val="000000"/>
              </a:solidFill>
              <a:round/>
            </a:ln>
          </p:spPr>
          <p:style>
            <a:lnRef idx="0"/>
            <a:fillRef idx="0"/>
            <a:effectRef idx="0"/>
            <a:fontRef idx="minor"/>
          </p:style>
        </p:sp>
      </p:grpSp>
      <p:pic>
        <p:nvPicPr>
          <p:cNvPr id="3600" name="Picture 193" descr="underline_base"/>
          <p:cNvPicPr/>
          <p:nvPr/>
        </p:nvPicPr>
        <p:blipFill>
          <a:blip r:embed="rId1"/>
          <a:stretch/>
        </p:blipFill>
        <p:spPr>
          <a:xfrm>
            <a:off x="6607080" y="795240"/>
            <a:ext cx="3369600" cy="183600"/>
          </a:xfrm>
          <a:prstGeom prst="rect">
            <a:avLst/>
          </a:prstGeom>
          <a:ln w="0">
            <a:noFill/>
          </a:ln>
        </p:spPr>
      </p:pic>
      <p:sp>
        <p:nvSpPr>
          <p:cNvPr id="3601" name="Freeform 3"/>
          <p:cNvSpPr/>
          <p:nvPr/>
        </p:nvSpPr>
        <p:spPr>
          <a:xfrm>
            <a:off x="8653320" y="2246400"/>
            <a:ext cx="637560" cy="851760"/>
          </a:xfrm>
          <a:custGeom>
            <a:avLst/>
            <a:gdLst/>
            <a:ahLst/>
            <a:rect l="l" t="t" r="r" b="b"/>
            <a:pathLst>
              <a:path w="402" h="537">
                <a:moveTo>
                  <a:pt x="402" y="363"/>
                </a:moveTo>
                <a:lnTo>
                  <a:pt x="28" y="0"/>
                </a:lnTo>
                <a:lnTo>
                  <a:pt x="0" y="470"/>
                </a:lnTo>
                <a:lnTo>
                  <a:pt x="242" y="537"/>
                </a:lnTo>
                <a:lnTo>
                  <a:pt x="402" y="363"/>
                </a:lnTo>
                <a:close/>
              </a:path>
            </a:pathLst>
          </a:custGeom>
          <a:gradFill rotWithShape="0">
            <a:gsLst>
              <a:gs pos="0">
                <a:srgbClr val="ed7d31"/>
              </a:gs>
              <a:gs pos="100000">
                <a:srgbClr val="ffffff"/>
              </a:gs>
            </a:gsLst>
            <a:lin ang="0"/>
          </a:gradFill>
          <a:ln w="0">
            <a:noFill/>
          </a:ln>
        </p:spPr>
        <p:style>
          <a:lnRef idx="0"/>
          <a:fillRef idx="0"/>
          <a:effectRef idx="0"/>
          <a:fontRef idx="minor"/>
        </p:style>
      </p:sp>
      <p:grpSp>
        <p:nvGrpSpPr>
          <p:cNvPr id="3602" name="Group 180"/>
          <p:cNvGrpSpPr/>
          <p:nvPr/>
        </p:nvGrpSpPr>
        <p:grpSpPr>
          <a:xfrm>
            <a:off x="8853480" y="2754360"/>
            <a:ext cx="1051920" cy="354960"/>
            <a:chOff x="8853480" y="2754360"/>
            <a:chExt cx="1051920" cy="354960"/>
          </a:xfrm>
        </p:grpSpPr>
        <p:sp>
          <p:nvSpPr>
            <p:cNvPr id="3603" name="Rectangle 181"/>
            <p:cNvSpPr/>
            <p:nvPr/>
          </p:nvSpPr>
          <p:spPr>
            <a:xfrm>
              <a:off x="8853480" y="2968560"/>
              <a:ext cx="785160" cy="137520"/>
            </a:xfrm>
            <a:prstGeom prst="rect">
              <a:avLst/>
            </a:prstGeom>
            <a:gradFill rotWithShape="0">
              <a:gsLst>
                <a:gs pos="0">
                  <a:srgbClr val="009999"/>
                </a:gs>
                <a:gs pos="100000">
                  <a:srgbClr val="ffffff"/>
                </a:gs>
              </a:gsLst>
              <a:lin ang="0"/>
            </a:gradFill>
            <a:ln w="9525">
              <a:solidFill>
                <a:srgbClr val="000000"/>
              </a:solidFill>
              <a:miter/>
            </a:ln>
          </p:spPr>
          <p:style>
            <a:lnRef idx="0"/>
            <a:fillRef idx="0"/>
            <a:effectRef idx="0"/>
            <a:fontRef idx="minor"/>
          </p:style>
        </p:sp>
        <p:sp>
          <p:nvSpPr>
            <p:cNvPr id="3604" name="AutoShape 182"/>
            <p:cNvSpPr/>
            <p:nvPr/>
          </p:nvSpPr>
          <p:spPr>
            <a:xfrm>
              <a:off x="8853480" y="2759040"/>
              <a:ext cx="1051920" cy="213480"/>
            </a:xfrm>
            <a:prstGeom prst="parallelogram">
              <a:avLst>
                <a:gd name="adj" fmla="val 122778"/>
              </a:avLst>
            </a:prstGeom>
            <a:gradFill rotWithShape="0">
              <a:gsLst>
                <a:gs pos="0">
                  <a:srgbClr val="009999"/>
                </a:gs>
                <a:gs pos="100000">
                  <a:srgbClr val="ffffff"/>
                </a:gs>
              </a:gsLst>
              <a:lin ang="0"/>
            </a:gradFill>
            <a:ln w="9525">
              <a:solidFill>
                <a:srgbClr val="000000"/>
              </a:solidFill>
              <a:miter/>
            </a:ln>
          </p:spPr>
          <p:style>
            <a:lnRef idx="0"/>
            <a:fillRef idx="0"/>
            <a:effectRef idx="0"/>
            <a:fontRef idx="minor"/>
          </p:style>
        </p:sp>
        <p:sp>
          <p:nvSpPr>
            <p:cNvPr id="3605" name="Freeform 183"/>
            <p:cNvSpPr/>
            <p:nvPr/>
          </p:nvSpPr>
          <p:spPr>
            <a:xfrm>
              <a:off x="9637560" y="2754360"/>
              <a:ext cx="267480" cy="354960"/>
            </a:xfrm>
            <a:custGeom>
              <a:avLst/>
              <a:gdLst/>
              <a:ahLst/>
              <a:rect l="l" t="t" r="r" b="b"/>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ln>
          </p:spPr>
          <p:style>
            <a:lnRef idx="0"/>
            <a:fillRef idx="0"/>
            <a:effectRef idx="0"/>
            <a:fontRef idx="minor"/>
          </p:style>
        </p:sp>
        <p:sp>
          <p:nvSpPr>
            <p:cNvPr id="3606" name="Freeform 184"/>
            <p:cNvSpPr/>
            <p:nvPr/>
          </p:nvSpPr>
          <p:spPr>
            <a:xfrm>
              <a:off x="8956800" y="2801880"/>
              <a:ext cx="802440" cy="126360"/>
            </a:xfrm>
            <a:custGeom>
              <a:avLst/>
              <a:gdLst/>
              <a:ahLst/>
              <a:rect l="l" t="t" r="r" b="b"/>
              <a:pathLst>
                <a:path w="280" h="63">
                  <a:moveTo>
                    <a:pt x="0" y="63"/>
                  </a:moveTo>
                  <a:lnTo>
                    <a:pt x="37" y="62"/>
                  </a:lnTo>
                  <a:lnTo>
                    <a:pt x="219" y="0"/>
                  </a:lnTo>
                  <a:lnTo>
                    <a:pt x="280" y="0"/>
                  </a:lnTo>
                </a:path>
              </a:pathLst>
            </a:custGeom>
            <a:noFill/>
            <a:ln w="19050">
              <a:solidFill>
                <a:srgbClr val="000000"/>
              </a:solidFill>
              <a:round/>
            </a:ln>
          </p:spPr>
          <p:style>
            <a:lnRef idx="0"/>
            <a:fillRef idx="0"/>
            <a:effectRef idx="0"/>
            <a:fontRef idx="minor"/>
          </p:style>
        </p:sp>
        <p:sp>
          <p:nvSpPr>
            <p:cNvPr id="3607" name="Freeform 185"/>
            <p:cNvSpPr/>
            <p:nvPr/>
          </p:nvSpPr>
          <p:spPr>
            <a:xfrm>
              <a:off x="9144000" y="2795760"/>
              <a:ext cx="464400" cy="146880"/>
            </a:xfrm>
            <a:custGeom>
              <a:avLst/>
              <a:gdLst/>
              <a:ahLst/>
              <a:rect l="l" t="t" r="r" b="b"/>
              <a:pathLst>
                <a:path w="293" h="93">
                  <a:moveTo>
                    <a:pt x="0" y="0"/>
                  </a:moveTo>
                  <a:lnTo>
                    <a:pt x="67" y="1"/>
                  </a:lnTo>
                  <a:lnTo>
                    <a:pt x="195" y="93"/>
                  </a:lnTo>
                  <a:lnTo>
                    <a:pt x="293" y="93"/>
                  </a:lnTo>
                </a:path>
              </a:pathLst>
            </a:custGeom>
            <a:noFill/>
            <a:ln w="19050">
              <a:solidFill>
                <a:srgbClr val="000000"/>
              </a:solidFill>
              <a:round/>
            </a:ln>
          </p:spPr>
          <p:style>
            <a:lnRef idx="0"/>
            <a:fillRef idx="0"/>
            <a:effectRef idx="0"/>
            <a:fontRef idx="minor"/>
          </p:style>
        </p:sp>
      </p:grpSp>
      <p:sp>
        <p:nvSpPr>
          <p:cNvPr id="3608" name="Freeform 2"/>
          <p:cNvSpPr/>
          <p:nvPr/>
        </p:nvSpPr>
        <p:spPr>
          <a:xfrm>
            <a:off x="5342040" y="1447920"/>
            <a:ext cx="4047480" cy="3832920"/>
          </a:xfrm>
          <a:custGeom>
            <a:avLst/>
            <a:gdLst/>
            <a:ahLst/>
            <a:rect l="l" t="t" r="r" b="b"/>
            <a:pathLst>
              <a:path w="2550" h="2415">
                <a:moveTo>
                  <a:pt x="592" y="0"/>
                </a:moveTo>
                <a:lnTo>
                  <a:pt x="2544" y="0"/>
                </a:lnTo>
                <a:lnTo>
                  <a:pt x="2550" y="2415"/>
                </a:lnTo>
                <a:lnTo>
                  <a:pt x="0" y="2415"/>
                </a:lnTo>
              </a:path>
            </a:pathLst>
          </a:custGeom>
          <a:noFill/>
          <a:ln w="9525">
            <a:solidFill>
              <a:srgbClr val="e7e6e6"/>
            </a:solidFill>
            <a:round/>
          </a:ln>
        </p:spPr>
        <p:style>
          <a:lnRef idx="0"/>
          <a:fillRef idx="0"/>
          <a:effectRef idx="0"/>
          <a:fontRef idx="minor"/>
        </p:style>
      </p:sp>
      <p:sp>
        <p:nvSpPr>
          <p:cNvPr id="3609" name="Text Box 8"/>
          <p:cNvSpPr/>
          <p:nvPr/>
        </p:nvSpPr>
        <p:spPr>
          <a:xfrm>
            <a:off x="4242240" y="223920"/>
            <a:ext cx="10951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400" spc="-1" strike="noStrike">
                <a:solidFill>
                  <a:srgbClr val="000099"/>
                </a:solidFill>
                <a:latin typeface="Arial"/>
                <a:ea typeface="ＭＳ Ｐゴシック"/>
              </a:rPr>
              <a:t>source</a:t>
            </a:r>
            <a:endParaRPr b="0" lang="en-US" sz="2400" spc="-1" strike="noStrike">
              <a:latin typeface="Arial"/>
            </a:endParaRPr>
          </a:p>
        </p:txBody>
      </p:sp>
      <p:sp>
        <p:nvSpPr>
          <p:cNvPr id="3610" name="Freeform 10"/>
          <p:cNvSpPr/>
          <p:nvPr/>
        </p:nvSpPr>
        <p:spPr>
          <a:xfrm>
            <a:off x="5392800" y="650880"/>
            <a:ext cx="359640" cy="1577160"/>
          </a:xfrm>
          <a:custGeom>
            <a:avLst/>
            <a:gdLst/>
            <a:ahLst/>
            <a:rect l="l" t="t" r="r" b="b"/>
            <a:pathLst>
              <a:path w="267" h="1186">
                <a:moveTo>
                  <a:pt x="254" y="466"/>
                </a:moveTo>
                <a:lnTo>
                  <a:pt x="0" y="0"/>
                </a:lnTo>
                <a:lnTo>
                  <a:pt x="0" y="1186"/>
                </a:lnTo>
                <a:lnTo>
                  <a:pt x="267" y="652"/>
                </a:lnTo>
                <a:lnTo>
                  <a:pt x="254" y="466"/>
                </a:lnTo>
                <a:close/>
              </a:path>
            </a:pathLst>
          </a:custGeom>
          <a:gradFill rotWithShape="0">
            <a:gsLst>
              <a:gs pos="0">
                <a:srgbClr val="ed7d31"/>
              </a:gs>
              <a:gs pos="100000">
                <a:srgbClr val="ffffff"/>
              </a:gs>
            </a:gsLst>
            <a:lin ang="0"/>
          </a:gradFill>
          <a:ln w="0">
            <a:noFill/>
          </a:ln>
        </p:spPr>
        <p:style>
          <a:lnRef idx="0"/>
          <a:fillRef idx="0"/>
          <a:effectRef idx="0"/>
          <a:fontRef idx="minor"/>
        </p:style>
      </p:sp>
      <p:sp>
        <p:nvSpPr>
          <p:cNvPr id="3611" name="Rectangle 23"/>
          <p:cNvSpPr/>
          <p:nvPr/>
        </p:nvSpPr>
        <p:spPr>
          <a:xfrm>
            <a:off x="4168800" y="660240"/>
            <a:ext cx="1296360" cy="1545480"/>
          </a:xfrm>
          <a:prstGeom prst="rect">
            <a:avLst/>
          </a:prstGeom>
          <a:solidFill>
            <a:srgbClr val="000099"/>
          </a:solidFill>
          <a:ln w="0">
            <a:noFill/>
          </a:ln>
        </p:spPr>
        <p:style>
          <a:lnRef idx="0"/>
          <a:fillRef idx="0"/>
          <a:effectRef idx="0"/>
          <a:fontRef idx="minor"/>
        </p:style>
      </p:sp>
      <p:sp>
        <p:nvSpPr>
          <p:cNvPr id="3612" name="Rectangle 24"/>
          <p:cNvSpPr/>
          <p:nvPr/>
        </p:nvSpPr>
        <p:spPr>
          <a:xfrm>
            <a:off x="4121280" y="731880"/>
            <a:ext cx="1272600" cy="1536120"/>
          </a:xfrm>
          <a:prstGeom prst="rect">
            <a:avLst/>
          </a:prstGeom>
          <a:solidFill>
            <a:schemeClr val="bg1"/>
          </a:solidFill>
          <a:ln w="28575">
            <a:solidFill>
              <a:srgbClr val="000000"/>
            </a:solidFill>
            <a:miter/>
          </a:ln>
        </p:spPr>
        <p:style>
          <a:lnRef idx="0"/>
          <a:fillRef idx="0"/>
          <a:effectRef idx="0"/>
          <a:fontRef idx="minor"/>
        </p:style>
      </p:sp>
      <p:sp>
        <p:nvSpPr>
          <p:cNvPr id="3613" name="Line 25"/>
          <p:cNvSpPr/>
          <p:nvPr/>
        </p:nvSpPr>
        <p:spPr>
          <a:xfrm>
            <a:off x="4120920" y="1049040"/>
            <a:ext cx="1263600" cy="3240"/>
          </a:xfrm>
          <a:prstGeom prst="line">
            <a:avLst/>
          </a:prstGeom>
          <a:ln w="28575">
            <a:solidFill>
              <a:srgbClr val="000000"/>
            </a:solidFill>
            <a:round/>
          </a:ln>
        </p:spPr>
        <p:style>
          <a:lnRef idx="0"/>
          <a:fillRef idx="0"/>
          <a:effectRef idx="0"/>
          <a:fontRef idx="minor"/>
        </p:style>
      </p:sp>
      <p:sp>
        <p:nvSpPr>
          <p:cNvPr id="3614" name="Text Box 26"/>
          <p:cNvSpPr/>
          <p:nvPr/>
        </p:nvSpPr>
        <p:spPr>
          <a:xfrm>
            <a:off x="4078440" y="698400"/>
            <a:ext cx="1316880" cy="1598040"/>
          </a:xfrm>
          <a:prstGeom prst="rect">
            <a:avLst/>
          </a:prstGeom>
          <a:noFill/>
          <a:ln w="0">
            <a:noFill/>
          </a:ln>
        </p:spPr>
        <p:style>
          <a:lnRef idx="0"/>
          <a:fillRef idx="0"/>
          <a:effectRef idx="0"/>
          <a:fontRef idx="minor"/>
        </p:style>
        <p:txBody>
          <a:bodyPr lIns="90000" rIns="90000" tIns="45000" bIns="45000" anchor="t">
            <a:spAutoFit/>
          </a:bodyPr>
          <a:p>
            <a:pPr algn="ctr">
              <a:lnSpc>
                <a:spcPct val="110000"/>
              </a:lnSpc>
              <a:buNone/>
            </a:pPr>
            <a:r>
              <a:rPr b="0" lang="en-US" sz="1800" spc="-1" strike="noStrike">
                <a:solidFill>
                  <a:srgbClr val="000000"/>
                </a:solidFill>
                <a:latin typeface="Arial"/>
                <a:ea typeface="ＭＳ Ｐゴシック"/>
              </a:rPr>
              <a:t>application</a:t>
            </a:r>
            <a:endParaRPr b="0" lang="en-US" sz="1800" spc="-1" strike="noStrike">
              <a:latin typeface="Arial"/>
            </a:endParaRPr>
          </a:p>
          <a:p>
            <a:pPr algn="ctr">
              <a:lnSpc>
                <a:spcPct val="110000"/>
              </a:lnSpc>
              <a:buNone/>
            </a:pPr>
            <a:r>
              <a:rPr b="0" lang="en-US" sz="1800" spc="-1" strike="noStrike">
                <a:solidFill>
                  <a:srgbClr val="000000"/>
                </a:solidFill>
                <a:latin typeface="Arial"/>
                <a:ea typeface="ＭＳ Ｐゴシック"/>
              </a:rPr>
              <a:t>transport</a:t>
            </a:r>
            <a:endParaRPr b="0" lang="en-US" sz="1800" spc="-1" strike="noStrike">
              <a:latin typeface="Arial"/>
            </a:endParaRPr>
          </a:p>
          <a:p>
            <a:pPr algn="ctr">
              <a:lnSpc>
                <a:spcPct val="110000"/>
              </a:lnSpc>
              <a:buNone/>
            </a:pPr>
            <a:r>
              <a:rPr b="0" lang="en-US" sz="1800" spc="-1" strike="noStrike">
                <a:solidFill>
                  <a:srgbClr val="000000"/>
                </a:solidFill>
                <a:latin typeface="Arial"/>
                <a:ea typeface="ＭＳ Ｐゴシック"/>
              </a:rPr>
              <a:t>network</a:t>
            </a:r>
            <a:endParaRPr b="0" lang="en-US" sz="1800" spc="-1" strike="noStrike">
              <a:latin typeface="Arial"/>
            </a:endParaRPr>
          </a:p>
          <a:p>
            <a:pPr algn="ctr">
              <a:lnSpc>
                <a:spcPct val="110000"/>
              </a:lnSpc>
              <a:buNone/>
            </a:pPr>
            <a:r>
              <a:rPr b="0" lang="en-US" sz="1800" spc="-1" strike="noStrike">
                <a:solidFill>
                  <a:srgbClr val="000000"/>
                </a:solidFill>
                <a:latin typeface="Arial"/>
                <a:ea typeface="ＭＳ Ｐゴシック"/>
              </a:rPr>
              <a:t>link</a:t>
            </a:r>
            <a:endParaRPr b="0" lang="en-US" sz="1800" spc="-1" strike="noStrike">
              <a:latin typeface="Arial"/>
            </a:endParaRPr>
          </a:p>
          <a:p>
            <a:pPr algn="ctr">
              <a:lnSpc>
                <a:spcPct val="110000"/>
              </a:lnSpc>
              <a:buNone/>
            </a:pPr>
            <a:r>
              <a:rPr b="0" lang="en-US" sz="1800" spc="-1" strike="noStrike">
                <a:solidFill>
                  <a:srgbClr val="000000"/>
                </a:solidFill>
                <a:latin typeface="Arial"/>
                <a:ea typeface="ＭＳ Ｐゴシック"/>
              </a:rPr>
              <a:t>physical</a:t>
            </a:r>
            <a:endParaRPr b="0" lang="en-US" sz="1800" spc="-1" strike="noStrike">
              <a:latin typeface="Arial"/>
            </a:endParaRPr>
          </a:p>
        </p:txBody>
      </p:sp>
      <p:sp>
        <p:nvSpPr>
          <p:cNvPr id="3615" name="Line 27"/>
          <p:cNvSpPr/>
          <p:nvPr/>
        </p:nvSpPr>
        <p:spPr>
          <a:xfrm>
            <a:off x="4128840" y="1369800"/>
            <a:ext cx="1263600" cy="3240"/>
          </a:xfrm>
          <a:prstGeom prst="line">
            <a:avLst/>
          </a:prstGeom>
          <a:ln w="28575">
            <a:solidFill>
              <a:srgbClr val="000000"/>
            </a:solidFill>
            <a:round/>
          </a:ln>
        </p:spPr>
        <p:style>
          <a:lnRef idx="0"/>
          <a:fillRef idx="0"/>
          <a:effectRef idx="0"/>
          <a:fontRef idx="minor"/>
        </p:style>
      </p:sp>
      <p:sp>
        <p:nvSpPr>
          <p:cNvPr id="3616" name="Line 28"/>
          <p:cNvSpPr/>
          <p:nvPr/>
        </p:nvSpPr>
        <p:spPr>
          <a:xfrm>
            <a:off x="4133520" y="1650960"/>
            <a:ext cx="1263960" cy="2880"/>
          </a:xfrm>
          <a:prstGeom prst="line">
            <a:avLst/>
          </a:prstGeom>
          <a:ln w="28575">
            <a:solidFill>
              <a:srgbClr val="000000"/>
            </a:solidFill>
            <a:round/>
          </a:ln>
        </p:spPr>
        <p:style>
          <a:lnRef idx="0"/>
          <a:fillRef idx="0"/>
          <a:effectRef idx="0"/>
          <a:fontRef idx="minor"/>
        </p:style>
      </p:sp>
      <p:sp>
        <p:nvSpPr>
          <p:cNvPr id="3617" name="Line 29"/>
          <p:cNvSpPr/>
          <p:nvPr/>
        </p:nvSpPr>
        <p:spPr>
          <a:xfrm>
            <a:off x="4133520" y="1927080"/>
            <a:ext cx="1263960" cy="3240"/>
          </a:xfrm>
          <a:prstGeom prst="line">
            <a:avLst/>
          </a:prstGeom>
          <a:ln w="28575">
            <a:solidFill>
              <a:srgbClr val="000000"/>
            </a:solidFill>
            <a:round/>
          </a:ln>
        </p:spPr>
        <p:style>
          <a:lnRef idx="0"/>
          <a:fillRef idx="0"/>
          <a:effectRef idx="0"/>
          <a:fontRef idx="minor"/>
        </p:style>
      </p:sp>
      <p:grpSp>
        <p:nvGrpSpPr>
          <p:cNvPr id="3618" name="Group 39"/>
          <p:cNvGrpSpPr/>
          <p:nvPr/>
        </p:nvGrpSpPr>
        <p:grpSpPr>
          <a:xfrm>
            <a:off x="2743200" y="1368360"/>
            <a:ext cx="1207080" cy="302760"/>
            <a:chOff x="2743200" y="1368360"/>
            <a:chExt cx="1207080" cy="302760"/>
          </a:xfrm>
        </p:grpSpPr>
        <p:sp>
          <p:nvSpPr>
            <p:cNvPr id="3619" name="Rectangle 40"/>
            <p:cNvSpPr/>
            <p:nvPr/>
          </p:nvSpPr>
          <p:spPr>
            <a:xfrm>
              <a:off x="2743200" y="1395360"/>
              <a:ext cx="1081800" cy="256320"/>
            </a:xfrm>
            <a:prstGeom prst="rect">
              <a:avLst/>
            </a:prstGeom>
            <a:solidFill>
              <a:schemeClr val="bg1"/>
            </a:solidFill>
            <a:ln w="9525">
              <a:solidFill>
                <a:srgbClr val="000000"/>
              </a:solidFill>
              <a:miter/>
            </a:ln>
          </p:spPr>
          <p:style>
            <a:lnRef idx="0"/>
            <a:fillRef idx="0"/>
            <a:effectRef idx="0"/>
            <a:fontRef idx="minor"/>
          </p:style>
        </p:sp>
        <p:sp>
          <p:nvSpPr>
            <p:cNvPr id="3620" name="Rectangle 41"/>
            <p:cNvSpPr/>
            <p:nvPr/>
          </p:nvSpPr>
          <p:spPr>
            <a:xfrm>
              <a:off x="3065400" y="136836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t</a:t>
              </a:r>
              <a:endParaRPr b="0" lang="en-US" sz="1800" spc="-1" strike="noStrike">
                <a:latin typeface="Arial"/>
              </a:endParaRPr>
            </a:p>
          </p:txBody>
        </p:sp>
        <p:sp>
          <p:nvSpPr>
            <p:cNvPr id="3621" name="Rectangle 42"/>
            <p:cNvSpPr/>
            <p:nvPr/>
          </p:nvSpPr>
          <p:spPr>
            <a:xfrm>
              <a:off x="2770200" y="136836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n</a:t>
              </a:r>
              <a:endParaRPr b="0" lang="en-US" sz="1800" spc="-1" strike="noStrike">
                <a:latin typeface="Arial"/>
              </a:endParaRPr>
            </a:p>
          </p:txBody>
        </p:sp>
        <p:sp>
          <p:nvSpPr>
            <p:cNvPr id="3622" name="Rectangle 43"/>
            <p:cNvSpPr/>
            <p:nvPr/>
          </p:nvSpPr>
          <p:spPr>
            <a:xfrm>
              <a:off x="3271680" y="1370160"/>
              <a:ext cx="678600" cy="3009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M</a:t>
              </a:r>
              <a:endParaRPr b="0" lang="en-US" sz="1400" spc="-1" strike="noStrike">
                <a:latin typeface="Arial"/>
              </a:endParaRPr>
            </a:p>
          </p:txBody>
        </p:sp>
        <p:sp>
          <p:nvSpPr>
            <p:cNvPr id="3623" name="Line 44"/>
            <p:cNvSpPr/>
            <p:nvPr/>
          </p:nvSpPr>
          <p:spPr>
            <a:xfrm>
              <a:off x="3039840" y="1404720"/>
              <a:ext cx="360" cy="244440"/>
            </a:xfrm>
            <a:prstGeom prst="line">
              <a:avLst/>
            </a:prstGeom>
            <a:ln w="9525">
              <a:solidFill>
                <a:srgbClr val="000000"/>
              </a:solidFill>
              <a:round/>
            </a:ln>
          </p:spPr>
          <p:style>
            <a:lnRef idx="0"/>
            <a:fillRef idx="0"/>
            <a:effectRef idx="0"/>
            <a:fontRef idx="minor"/>
          </p:style>
        </p:sp>
        <p:sp>
          <p:nvSpPr>
            <p:cNvPr id="3624" name="Line 45"/>
            <p:cNvSpPr/>
            <p:nvPr/>
          </p:nvSpPr>
          <p:spPr>
            <a:xfrm>
              <a:off x="3344760" y="1400040"/>
              <a:ext cx="360" cy="247680"/>
            </a:xfrm>
            <a:prstGeom prst="line">
              <a:avLst/>
            </a:prstGeom>
            <a:ln w="9525">
              <a:solidFill>
                <a:srgbClr val="000000"/>
              </a:solidFill>
              <a:round/>
            </a:ln>
          </p:spPr>
          <p:style>
            <a:lnRef idx="0"/>
            <a:fillRef idx="0"/>
            <a:effectRef idx="0"/>
            <a:fontRef idx="minor"/>
          </p:style>
        </p:sp>
      </p:grpSp>
      <p:sp>
        <p:nvSpPr>
          <p:cNvPr id="3625" name="Text Box 5"/>
          <p:cNvSpPr/>
          <p:nvPr/>
        </p:nvSpPr>
        <p:spPr>
          <a:xfrm>
            <a:off x="1920960" y="996840"/>
            <a:ext cx="9594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cc0000"/>
                </a:solidFill>
                <a:latin typeface="Arial"/>
                <a:ea typeface="ＭＳ Ｐゴシック"/>
              </a:rPr>
              <a:t>segment</a:t>
            </a:r>
            <a:endParaRPr b="0" lang="en-US" sz="1600" spc="-1" strike="noStrike">
              <a:latin typeface="Arial"/>
            </a:endParaRPr>
          </a:p>
        </p:txBody>
      </p:sp>
      <p:grpSp>
        <p:nvGrpSpPr>
          <p:cNvPr id="3626" name="Group 178"/>
          <p:cNvGrpSpPr/>
          <p:nvPr/>
        </p:nvGrpSpPr>
        <p:grpSpPr>
          <a:xfrm>
            <a:off x="3057480" y="1033560"/>
            <a:ext cx="300960" cy="291240"/>
            <a:chOff x="3057480" y="1033560"/>
            <a:chExt cx="300960" cy="291240"/>
          </a:xfrm>
        </p:grpSpPr>
        <p:sp>
          <p:nvSpPr>
            <p:cNvPr id="3627" name="Rectangle 47"/>
            <p:cNvSpPr/>
            <p:nvPr/>
          </p:nvSpPr>
          <p:spPr>
            <a:xfrm>
              <a:off x="3057480" y="1060560"/>
              <a:ext cx="280440" cy="256320"/>
            </a:xfrm>
            <a:prstGeom prst="rect">
              <a:avLst/>
            </a:prstGeom>
            <a:solidFill>
              <a:schemeClr val="bg1"/>
            </a:solidFill>
            <a:ln w="9525">
              <a:solidFill>
                <a:srgbClr val="000000"/>
              </a:solidFill>
              <a:miter/>
            </a:ln>
          </p:spPr>
          <p:style>
            <a:lnRef idx="0"/>
            <a:fillRef idx="0"/>
            <a:effectRef idx="0"/>
            <a:fontRef idx="minor"/>
          </p:style>
        </p:sp>
        <p:sp>
          <p:nvSpPr>
            <p:cNvPr id="3628" name="Rectangle 48"/>
            <p:cNvSpPr/>
            <p:nvPr/>
          </p:nvSpPr>
          <p:spPr>
            <a:xfrm>
              <a:off x="3062160" y="103356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t</a:t>
              </a:r>
              <a:endParaRPr b="0" lang="en-US" sz="1800" spc="-1" strike="noStrike">
                <a:latin typeface="Arial"/>
              </a:endParaRPr>
            </a:p>
          </p:txBody>
        </p:sp>
      </p:grpSp>
      <p:sp>
        <p:nvSpPr>
          <p:cNvPr id="3629" name="Text Box 4"/>
          <p:cNvSpPr/>
          <p:nvPr/>
        </p:nvSpPr>
        <p:spPr>
          <a:xfrm>
            <a:off x="1721880" y="1336680"/>
            <a:ext cx="10371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cc0000"/>
                </a:solidFill>
                <a:latin typeface="Arial"/>
                <a:ea typeface="ＭＳ Ｐゴシック"/>
              </a:rPr>
              <a:t>datagram</a:t>
            </a:r>
            <a:endParaRPr b="0" lang="en-US" sz="1600" spc="-1" strike="noStrike">
              <a:latin typeface="Arial"/>
            </a:endParaRPr>
          </a:p>
        </p:txBody>
      </p:sp>
      <p:sp>
        <p:nvSpPr>
          <p:cNvPr id="3630" name="Text Box 54"/>
          <p:cNvSpPr/>
          <p:nvPr/>
        </p:nvSpPr>
        <p:spPr>
          <a:xfrm>
            <a:off x="3071880" y="4157640"/>
            <a:ext cx="141228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n-US" sz="2000" spc="-1" strike="noStrike">
                <a:solidFill>
                  <a:srgbClr val="000099"/>
                </a:solidFill>
                <a:latin typeface="Arial"/>
                <a:ea typeface="ＭＳ Ｐゴシック"/>
              </a:rPr>
              <a:t>destination</a:t>
            </a:r>
            <a:endParaRPr b="0" lang="en-US" sz="2000" spc="-1" strike="noStrike">
              <a:latin typeface="Arial"/>
            </a:endParaRPr>
          </a:p>
        </p:txBody>
      </p:sp>
      <p:sp>
        <p:nvSpPr>
          <p:cNvPr id="3631" name="Freeform 56"/>
          <p:cNvSpPr/>
          <p:nvPr/>
        </p:nvSpPr>
        <p:spPr>
          <a:xfrm>
            <a:off x="4503600" y="4540320"/>
            <a:ext cx="359640" cy="1577160"/>
          </a:xfrm>
          <a:custGeom>
            <a:avLst/>
            <a:gdLst/>
            <a:ahLst/>
            <a:rect l="l" t="t" r="r" b="b"/>
            <a:pathLst>
              <a:path w="267" h="1186">
                <a:moveTo>
                  <a:pt x="254" y="466"/>
                </a:moveTo>
                <a:lnTo>
                  <a:pt x="0" y="0"/>
                </a:lnTo>
                <a:lnTo>
                  <a:pt x="0" y="1186"/>
                </a:lnTo>
                <a:lnTo>
                  <a:pt x="267" y="652"/>
                </a:lnTo>
                <a:lnTo>
                  <a:pt x="254" y="466"/>
                </a:lnTo>
                <a:close/>
              </a:path>
            </a:pathLst>
          </a:custGeom>
          <a:gradFill rotWithShape="0">
            <a:gsLst>
              <a:gs pos="0">
                <a:srgbClr val="ed7d31"/>
              </a:gs>
              <a:gs pos="100000">
                <a:srgbClr val="ffffff"/>
              </a:gs>
            </a:gsLst>
            <a:lin ang="0"/>
          </a:gradFill>
          <a:ln w="0">
            <a:noFill/>
          </a:ln>
        </p:spPr>
        <p:style>
          <a:lnRef idx="0"/>
          <a:fillRef idx="0"/>
          <a:effectRef idx="0"/>
          <a:fontRef idx="minor"/>
        </p:style>
      </p:sp>
      <p:sp>
        <p:nvSpPr>
          <p:cNvPr id="3632" name="Rectangle 57"/>
          <p:cNvSpPr/>
          <p:nvPr/>
        </p:nvSpPr>
        <p:spPr>
          <a:xfrm>
            <a:off x="3279600" y="4546440"/>
            <a:ext cx="1296360" cy="1545480"/>
          </a:xfrm>
          <a:prstGeom prst="rect">
            <a:avLst/>
          </a:prstGeom>
          <a:solidFill>
            <a:srgbClr val="000099"/>
          </a:solidFill>
          <a:ln w="0">
            <a:noFill/>
          </a:ln>
        </p:spPr>
        <p:style>
          <a:lnRef idx="0"/>
          <a:fillRef idx="0"/>
          <a:effectRef idx="0"/>
          <a:fontRef idx="minor"/>
        </p:style>
      </p:sp>
      <p:sp>
        <p:nvSpPr>
          <p:cNvPr id="3633" name="Rectangle 58"/>
          <p:cNvSpPr/>
          <p:nvPr/>
        </p:nvSpPr>
        <p:spPr>
          <a:xfrm>
            <a:off x="3232080" y="4618080"/>
            <a:ext cx="1272600" cy="1536120"/>
          </a:xfrm>
          <a:prstGeom prst="rect">
            <a:avLst/>
          </a:prstGeom>
          <a:solidFill>
            <a:schemeClr val="bg1"/>
          </a:solidFill>
          <a:ln w="28575">
            <a:solidFill>
              <a:srgbClr val="000000"/>
            </a:solidFill>
            <a:miter/>
          </a:ln>
        </p:spPr>
        <p:style>
          <a:lnRef idx="0"/>
          <a:fillRef idx="0"/>
          <a:effectRef idx="0"/>
          <a:fontRef idx="minor"/>
        </p:style>
      </p:sp>
      <p:sp>
        <p:nvSpPr>
          <p:cNvPr id="3634" name="Line 59"/>
          <p:cNvSpPr/>
          <p:nvPr/>
        </p:nvSpPr>
        <p:spPr>
          <a:xfrm>
            <a:off x="3232080" y="4935240"/>
            <a:ext cx="1263600" cy="3240"/>
          </a:xfrm>
          <a:prstGeom prst="line">
            <a:avLst/>
          </a:prstGeom>
          <a:ln w="28575">
            <a:solidFill>
              <a:srgbClr val="000000"/>
            </a:solidFill>
            <a:round/>
          </a:ln>
        </p:spPr>
        <p:style>
          <a:lnRef idx="0"/>
          <a:fillRef idx="0"/>
          <a:effectRef idx="0"/>
          <a:fontRef idx="minor"/>
        </p:style>
      </p:sp>
      <p:sp>
        <p:nvSpPr>
          <p:cNvPr id="3635" name="Text Box 60"/>
          <p:cNvSpPr/>
          <p:nvPr/>
        </p:nvSpPr>
        <p:spPr>
          <a:xfrm>
            <a:off x="3189240" y="4584600"/>
            <a:ext cx="1316880" cy="1598040"/>
          </a:xfrm>
          <a:prstGeom prst="rect">
            <a:avLst/>
          </a:prstGeom>
          <a:noFill/>
          <a:ln w="0">
            <a:noFill/>
          </a:ln>
        </p:spPr>
        <p:style>
          <a:lnRef idx="0"/>
          <a:fillRef idx="0"/>
          <a:effectRef idx="0"/>
          <a:fontRef idx="minor"/>
        </p:style>
        <p:txBody>
          <a:bodyPr lIns="90000" rIns="90000" tIns="45000" bIns="45000" anchor="t">
            <a:spAutoFit/>
          </a:bodyPr>
          <a:p>
            <a:pPr algn="ctr">
              <a:lnSpc>
                <a:spcPct val="110000"/>
              </a:lnSpc>
              <a:buNone/>
            </a:pPr>
            <a:r>
              <a:rPr b="0" lang="en-US" sz="1800" spc="-1" strike="noStrike">
                <a:solidFill>
                  <a:srgbClr val="000000"/>
                </a:solidFill>
                <a:latin typeface="Arial"/>
                <a:ea typeface="ＭＳ Ｐゴシック"/>
              </a:rPr>
              <a:t>application</a:t>
            </a:r>
            <a:endParaRPr b="0" lang="en-US" sz="1800" spc="-1" strike="noStrike">
              <a:latin typeface="Arial"/>
            </a:endParaRPr>
          </a:p>
          <a:p>
            <a:pPr algn="ctr">
              <a:lnSpc>
                <a:spcPct val="110000"/>
              </a:lnSpc>
              <a:buNone/>
            </a:pPr>
            <a:r>
              <a:rPr b="0" lang="en-US" sz="1800" spc="-1" strike="noStrike">
                <a:solidFill>
                  <a:srgbClr val="000000"/>
                </a:solidFill>
                <a:latin typeface="Arial"/>
                <a:ea typeface="ＭＳ Ｐゴシック"/>
              </a:rPr>
              <a:t>transport</a:t>
            </a:r>
            <a:endParaRPr b="0" lang="en-US" sz="1800" spc="-1" strike="noStrike">
              <a:latin typeface="Arial"/>
            </a:endParaRPr>
          </a:p>
          <a:p>
            <a:pPr algn="ctr">
              <a:lnSpc>
                <a:spcPct val="110000"/>
              </a:lnSpc>
              <a:buNone/>
            </a:pPr>
            <a:r>
              <a:rPr b="0" lang="en-US" sz="1800" spc="-1" strike="noStrike">
                <a:solidFill>
                  <a:srgbClr val="000000"/>
                </a:solidFill>
                <a:latin typeface="Arial"/>
                <a:ea typeface="ＭＳ Ｐゴシック"/>
              </a:rPr>
              <a:t>network</a:t>
            </a:r>
            <a:endParaRPr b="0" lang="en-US" sz="1800" spc="-1" strike="noStrike">
              <a:latin typeface="Arial"/>
            </a:endParaRPr>
          </a:p>
          <a:p>
            <a:pPr algn="ctr">
              <a:lnSpc>
                <a:spcPct val="110000"/>
              </a:lnSpc>
              <a:buNone/>
            </a:pPr>
            <a:r>
              <a:rPr b="0" lang="en-US" sz="1800" spc="-1" strike="noStrike">
                <a:solidFill>
                  <a:srgbClr val="000000"/>
                </a:solidFill>
                <a:latin typeface="Arial"/>
                <a:ea typeface="ＭＳ Ｐゴシック"/>
              </a:rPr>
              <a:t>link</a:t>
            </a:r>
            <a:endParaRPr b="0" lang="en-US" sz="1800" spc="-1" strike="noStrike">
              <a:latin typeface="Arial"/>
            </a:endParaRPr>
          </a:p>
          <a:p>
            <a:pPr algn="ctr">
              <a:lnSpc>
                <a:spcPct val="110000"/>
              </a:lnSpc>
              <a:buNone/>
            </a:pPr>
            <a:r>
              <a:rPr b="0" lang="en-US" sz="1800" spc="-1" strike="noStrike">
                <a:solidFill>
                  <a:srgbClr val="000000"/>
                </a:solidFill>
                <a:latin typeface="Arial"/>
                <a:ea typeface="ＭＳ Ｐゴシック"/>
              </a:rPr>
              <a:t>physical</a:t>
            </a:r>
            <a:endParaRPr b="0" lang="en-US" sz="1800" spc="-1" strike="noStrike">
              <a:latin typeface="Arial"/>
            </a:endParaRPr>
          </a:p>
        </p:txBody>
      </p:sp>
      <p:sp>
        <p:nvSpPr>
          <p:cNvPr id="3636" name="Line 61"/>
          <p:cNvSpPr/>
          <p:nvPr/>
        </p:nvSpPr>
        <p:spPr>
          <a:xfrm>
            <a:off x="3240000" y="5256000"/>
            <a:ext cx="1263600" cy="3240"/>
          </a:xfrm>
          <a:prstGeom prst="line">
            <a:avLst/>
          </a:prstGeom>
          <a:ln w="28575">
            <a:solidFill>
              <a:srgbClr val="000000"/>
            </a:solidFill>
            <a:round/>
          </a:ln>
        </p:spPr>
        <p:style>
          <a:lnRef idx="0"/>
          <a:fillRef idx="0"/>
          <a:effectRef idx="0"/>
          <a:fontRef idx="minor"/>
        </p:style>
      </p:sp>
      <p:sp>
        <p:nvSpPr>
          <p:cNvPr id="3637" name="Line 62"/>
          <p:cNvSpPr/>
          <p:nvPr/>
        </p:nvSpPr>
        <p:spPr>
          <a:xfrm>
            <a:off x="3244680" y="5537160"/>
            <a:ext cx="1263600" cy="2880"/>
          </a:xfrm>
          <a:prstGeom prst="line">
            <a:avLst/>
          </a:prstGeom>
          <a:ln w="28575">
            <a:solidFill>
              <a:srgbClr val="000000"/>
            </a:solidFill>
            <a:round/>
          </a:ln>
        </p:spPr>
        <p:style>
          <a:lnRef idx="0"/>
          <a:fillRef idx="0"/>
          <a:effectRef idx="0"/>
          <a:fontRef idx="minor"/>
        </p:style>
      </p:sp>
      <p:sp>
        <p:nvSpPr>
          <p:cNvPr id="3638" name="Line 63"/>
          <p:cNvSpPr/>
          <p:nvPr/>
        </p:nvSpPr>
        <p:spPr>
          <a:xfrm>
            <a:off x="3244680" y="5813280"/>
            <a:ext cx="1263600" cy="3240"/>
          </a:xfrm>
          <a:prstGeom prst="line">
            <a:avLst/>
          </a:prstGeom>
          <a:ln w="28575">
            <a:solidFill>
              <a:srgbClr val="000000"/>
            </a:solidFill>
            <a:round/>
          </a:ln>
        </p:spPr>
        <p:style>
          <a:lnRef idx="0"/>
          <a:fillRef idx="0"/>
          <a:effectRef idx="0"/>
          <a:fontRef idx="minor"/>
        </p:style>
      </p:sp>
      <p:grpSp>
        <p:nvGrpSpPr>
          <p:cNvPr id="3639" name="Group 2"/>
          <p:cNvGrpSpPr/>
          <p:nvPr/>
        </p:nvGrpSpPr>
        <p:grpSpPr>
          <a:xfrm>
            <a:off x="1676520" y="4610160"/>
            <a:ext cx="1478520" cy="1220040"/>
            <a:chOff x="1676520" y="4610160"/>
            <a:chExt cx="1478520" cy="1220040"/>
          </a:xfrm>
        </p:grpSpPr>
        <p:grpSp>
          <p:nvGrpSpPr>
            <p:cNvPr id="3640" name="Group 64"/>
            <p:cNvGrpSpPr/>
            <p:nvPr/>
          </p:nvGrpSpPr>
          <p:grpSpPr>
            <a:xfrm>
              <a:off x="1676520" y="5527800"/>
              <a:ext cx="1478520" cy="302400"/>
              <a:chOff x="1676520" y="5527800"/>
              <a:chExt cx="1478520" cy="302400"/>
            </a:xfrm>
          </p:grpSpPr>
          <p:sp>
            <p:nvSpPr>
              <p:cNvPr id="3641" name="Rectangle 65"/>
              <p:cNvSpPr/>
              <p:nvPr/>
            </p:nvSpPr>
            <p:spPr>
              <a:xfrm>
                <a:off x="1697040" y="5554800"/>
                <a:ext cx="1332720" cy="256320"/>
              </a:xfrm>
              <a:prstGeom prst="rect">
                <a:avLst/>
              </a:prstGeom>
              <a:solidFill>
                <a:schemeClr val="bg1"/>
              </a:solidFill>
              <a:ln w="9525">
                <a:solidFill>
                  <a:srgbClr val="000000"/>
                </a:solidFill>
                <a:miter/>
              </a:ln>
            </p:spPr>
            <p:style>
              <a:lnRef idx="0"/>
              <a:fillRef idx="0"/>
              <a:effectRef idx="0"/>
              <a:fontRef idx="minor"/>
            </p:style>
          </p:sp>
          <p:sp>
            <p:nvSpPr>
              <p:cNvPr id="3642" name="Rectangle 66"/>
              <p:cNvSpPr/>
              <p:nvPr/>
            </p:nvSpPr>
            <p:spPr>
              <a:xfrm>
                <a:off x="2270160" y="552780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t</a:t>
                </a:r>
                <a:endParaRPr b="0" lang="en-US" sz="1800" spc="-1" strike="noStrike">
                  <a:latin typeface="Arial"/>
                </a:endParaRPr>
              </a:p>
            </p:txBody>
          </p:sp>
          <p:sp>
            <p:nvSpPr>
              <p:cNvPr id="3643" name="Rectangle 67"/>
              <p:cNvSpPr/>
              <p:nvPr/>
            </p:nvSpPr>
            <p:spPr>
              <a:xfrm>
                <a:off x="1974960" y="552780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n</a:t>
                </a:r>
                <a:endParaRPr b="0" lang="en-US" sz="1800" spc="-1" strike="noStrike">
                  <a:latin typeface="Arial"/>
                </a:endParaRPr>
              </a:p>
            </p:txBody>
          </p:sp>
          <p:sp>
            <p:nvSpPr>
              <p:cNvPr id="3644" name="Rectangle 68"/>
              <p:cNvSpPr/>
              <p:nvPr/>
            </p:nvSpPr>
            <p:spPr>
              <a:xfrm>
                <a:off x="1676520" y="552780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l</a:t>
                </a:r>
                <a:endParaRPr b="0" lang="en-US" sz="1800" spc="-1" strike="noStrike">
                  <a:latin typeface="Arial"/>
                </a:endParaRPr>
              </a:p>
            </p:txBody>
          </p:sp>
          <p:sp>
            <p:nvSpPr>
              <p:cNvPr id="3645" name="Rectangle 69"/>
              <p:cNvSpPr/>
              <p:nvPr/>
            </p:nvSpPr>
            <p:spPr>
              <a:xfrm>
                <a:off x="2476440" y="5529240"/>
                <a:ext cx="678600" cy="3009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M</a:t>
                </a:r>
                <a:endParaRPr b="0" lang="en-US" sz="1400" spc="-1" strike="noStrike">
                  <a:latin typeface="Arial"/>
                </a:endParaRPr>
              </a:p>
            </p:txBody>
          </p:sp>
          <p:sp>
            <p:nvSpPr>
              <p:cNvPr id="3646" name="Line 70"/>
              <p:cNvSpPr/>
              <p:nvPr/>
            </p:nvSpPr>
            <p:spPr>
              <a:xfrm>
                <a:off x="1958760" y="5554440"/>
                <a:ext cx="360" cy="257040"/>
              </a:xfrm>
              <a:prstGeom prst="line">
                <a:avLst/>
              </a:prstGeom>
              <a:ln w="9525">
                <a:solidFill>
                  <a:srgbClr val="000000"/>
                </a:solidFill>
                <a:round/>
              </a:ln>
            </p:spPr>
            <p:style>
              <a:lnRef idx="0"/>
              <a:fillRef idx="0"/>
              <a:effectRef idx="0"/>
              <a:fontRef idx="minor"/>
            </p:style>
          </p:sp>
          <p:sp>
            <p:nvSpPr>
              <p:cNvPr id="3647" name="Line 71"/>
              <p:cNvSpPr/>
              <p:nvPr/>
            </p:nvSpPr>
            <p:spPr>
              <a:xfrm>
                <a:off x="2244600" y="5564160"/>
                <a:ext cx="360" cy="244440"/>
              </a:xfrm>
              <a:prstGeom prst="line">
                <a:avLst/>
              </a:prstGeom>
              <a:ln w="9525">
                <a:solidFill>
                  <a:srgbClr val="000000"/>
                </a:solidFill>
                <a:round/>
              </a:ln>
            </p:spPr>
            <p:style>
              <a:lnRef idx="0"/>
              <a:fillRef idx="0"/>
              <a:effectRef idx="0"/>
              <a:fontRef idx="minor"/>
            </p:style>
          </p:sp>
          <p:sp>
            <p:nvSpPr>
              <p:cNvPr id="3648" name="Line 72"/>
              <p:cNvSpPr/>
              <p:nvPr/>
            </p:nvSpPr>
            <p:spPr>
              <a:xfrm>
                <a:off x="2549520" y="5559120"/>
                <a:ext cx="360" cy="247680"/>
              </a:xfrm>
              <a:prstGeom prst="line">
                <a:avLst/>
              </a:prstGeom>
              <a:ln w="9525">
                <a:solidFill>
                  <a:srgbClr val="000000"/>
                </a:solidFill>
                <a:round/>
              </a:ln>
            </p:spPr>
            <p:style>
              <a:lnRef idx="0"/>
              <a:fillRef idx="0"/>
              <a:effectRef idx="0"/>
              <a:fontRef idx="minor"/>
            </p:style>
          </p:sp>
        </p:grpSp>
        <p:grpSp>
          <p:nvGrpSpPr>
            <p:cNvPr id="3649" name="Group 73"/>
            <p:cNvGrpSpPr/>
            <p:nvPr/>
          </p:nvGrpSpPr>
          <p:grpSpPr>
            <a:xfrm>
              <a:off x="1944720" y="5229360"/>
              <a:ext cx="1207080" cy="302400"/>
              <a:chOff x="1944720" y="5229360"/>
              <a:chExt cx="1207080" cy="302400"/>
            </a:xfrm>
          </p:grpSpPr>
          <p:sp>
            <p:nvSpPr>
              <p:cNvPr id="3650" name="Rectangle 74"/>
              <p:cNvSpPr/>
              <p:nvPr/>
            </p:nvSpPr>
            <p:spPr>
              <a:xfrm>
                <a:off x="1944720" y="5256360"/>
                <a:ext cx="1081800" cy="256320"/>
              </a:xfrm>
              <a:prstGeom prst="rect">
                <a:avLst/>
              </a:prstGeom>
              <a:solidFill>
                <a:schemeClr val="bg1"/>
              </a:solidFill>
              <a:ln w="9525">
                <a:solidFill>
                  <a:srgbClr val="000000"/>
                </a:solidFill>
                <a:miter/>
              </a:ln>
            </p:spPr>
            <p:style>
              <a:lnRef idx="0"/>
              <a:fillRef idx="0"/>
              <a:effectRef idx="0"/>
              <a:fontRef idx="minor"/>
            </p:style>
          </p:sp>
          <p:sp>
            <p:nvSpPr>
              <p:cNvPr id="3651" name="Rectangle 75"/>
              <p:cNvSpPr/>
              <p:nvPr/>
            </p:nvSpPr>
            <p:spPr>
              <a:xfrm>
                <a:off x="2266920" y="522936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t</a:t>
                </a:r>
                <a:endParaRPr b="0" lang="en-US" sz="1800" spc="-1" strike="noStrike">
                  <a:latin typeface="Arial"/>
                </a:endParaRPr>
              </a:p>
            </p:txBody>
          </p:sp>
          <p:sp>
            <p:nvSpPr>
              <p:cNvPr id="3652" name="Rectangle 76"/>
              <p:cNvSpPr/>
              <p:nvPr/>
            </p:nvSpPr>
            <p:spPr>
              <a:xfrm>
                <a:off x="1971720" y="522936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n</a:t>
                </a:r>
                <a:endParaRPr b="0" lang="en-US" sz="1800" spc="-1" strike="noStrike">
                  <a:latin typeface="Arial"/>
                </a:endParaRPr>
              </a:p>
            </p:txBody>
          </p:sp>
          <p:sp>
            <p:nvSpPr>
              <p:cNvPr id="3653" name="Rectangle 77"/>
              <p:cNvSpPr/>
              <p:nvPr/>
            </p:nvSpPr>
            <p:spPr>
              <a:xfrm>
                <a:off x="2473200" y="5230800"/>
                <a:ext cx="678600" cy="3009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M</a:t>
                </a:r>
                <a:endParaRPr b="0" lang="en-US" sz="1400" spc="-1" strike="noStrike">
                  <a:latin typeface="Arial"/>
                </a:endParaRPr>
              </a:p>
            </p:txBody>
          </p:sp>
          <p:sp>
            <p:nvSpPr>
              <p:cNvPr id="3654" name="Line 78"/>
              <p:cNvSpPr/>
              <p:nvPr/>
            </p:nvSpPr>
            <p:spPr>
              <a:xfrm>
                <a:off x="2241360" y="5265720"/>
                <a:ext cx="360" cy="244440"/>
              </a:xfrm>
              <a:prstGeom prst="line">
                <a:avLst/>
              </a:prstGeom>
              <a:ln w="9525">
                <a:solidFill>
                  <a:srgbClr val="000000"/>
                </a:solidFill>
                <a:round/>
              </a:ln>
            </p:spPr>
            <p:style>
              <a:lnRef idx="0"/>
              <a:fillRef idx="0"/>
              <a:effectRef idx="0"/>
              <a:fontRef idx="minor"/>
            </p:style>
          </p:sp>
          <p:sp>
            <p:nvSpPr>
              <p:cNvPr id="3655" name="Line 79"/>
              <p:cNvSpPr/>
              <p:nvPr/>
            </p:nvSpPr>
            <p:spPr>
              <a:xfrm>
                <a:off x="2546280" y="5260680"/>
                <a:ext cx="360" cy="247680"/>
              </a:xfrm>
              <a:prstGeom prst="line">
                <a:avLst/>
              </a:prstGeom>
              <a:ln w="9525">
                <a:solidFill>
                  <a:srgbClr val="000000"/>
                </a:solidFill>
                <a:round/>
              </a:ln>
            </p:spPr>
            <p:style>
              <a:lnRef idx="0"/>
              <a:fillRef idx="0"/>
              <a:effectRef idx="0"/>
              <a:fontRef idx="minor"/>
            </p:style>
          </p:sp>
        </p:grpSp>
        <p:grpSp>
          <p:nvGrpSpPr>
            <p:cNvPr id="3656" name="Group 80"/>
            <p:cNvGrpSpPr/>
            <p:nvPr/>
          </p:nvGrpSpPr>
          <p:grpSpPr>
            <a:xfrm>
              <a:off x="2247840" y="4921200"/>
              <a:ext cx="889920" cy="302760"/>
              <a:chOff x="2247840" y="4921200"/>
              <a:chExt cx="889920" cy="302760"/>
            </a:xfrm>
          </p:grpSpPr>
          <p:sp>
            <p:nvSpPr>
              <p:cNvPr id="3657" name="Rectangle 81"/>
              <p:cNvSpPr/>
              <p:nvPr/>
            </p:nvSpPr>
            <p:spPr>
              <a:xfrm>
                <a:off x="2247840" y="4948200"/>
                <a:ext cx="764280" cy="256320"/>
              </a:xfrm>
              <a:prstGeom prst="rect">
                <a:avLst/>
              </a:prstGeom>
              <a:solidFill>
                <a:schemeClr val="bg1"/>
              </a:solidFill>
              <a:ln w="9525">
                <a:solidFill>
                  <a:srgbClr val="000000"/>
                </a:solidFill>
                <a:miter/>
              </a:ln>
            </p:spPr>
            <p:style>
              <a:lnRef idx="0"/>
              <a:fillRef idx="0"/>
              <a:effectRef idx="0"/>
              <a:fontRef idx="minor"/>
            </p:style>
          </p:sp>
          <p:sp>
            <p:nvSpPr>
              <p:cNvPr id="3658" name="Rectangle 82"/>
              <p:cNvSpPr/>
              <p:nvPr/>
            </p:nvSpPr>
            <p:spPr>
              <a:xfrm>
                <a:off x="2252520" y="492120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t</a:t>
                </a:r>
                <a:endParaRPr b="0" lang="en-US" sz="1800" spc="-1" strike="noStrike">
                  <a:latin typeface="Arial"/>
                </a:endParaRPr>
              </a:p>
            </p:txBody>
          </p:sp>
          <p:sp>
            <p:nvSpPr>
              <p:cNvPr id="3659" name="Rectangle 83"/>
              <p:cNvSpPr/>
              <p:nvPr/>
            </p:nvSpPr>
            <p:spPr>
              <a:xfrm>
                <a:off x="2459160" y="4923000"/>
                <a:ext cx="678600" cy="3009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M</a:t>
                </a:r>
                <a:endParaRPr b="0" lang="en-US" sz="1400" spc="-1" strike="noStrike">
                  <a:latin typeface="Arial"/>
                </a:endParaRPr>
              </a:p>
            </p:txBody>
          </p:sp>
          <p:sp>
            <p:nvSpPr>
              <p:cNvPr id="3660" name="Line 84"/>
              <p:cNvSpPr/>
              <p:nvPr/>
            </p:nvSpPr>
            <p:spPr>
              <a:xfrm>
                <a:off x="2531880" y="4952880"/>
                <a:ext cx="360" cy="247680"/>
              </a:xfrm>
              <a:prstGeom prst="line">
                <a:avLst/>
              </a:prstGeom>
              <a:ln w="9525">
                <a:solidFill>
                  <a:srgbClr val="000000"/>
                </a:solidFill>
                <a:round/>
              </a:ln>
            </p:spPr>
            <p:style>
              <a:lnRef idx="0"/>
              <a:fillRef idx="0"/>
              <a:effectRef idx="0"/>
              <a:fontRef idx="minor"/>
            </p:style>
          </p:sp>
        </p:grpSp>
        <p:grpSp>
          <p:nvGrpSpPr>
            <p:cNvPr id="3661" name="Group 85"/>
            <p:cNvGrpSpPr/>
            <p:nvPr/>
          </p:nvGrpSpPr>
          <p:grpSpPr>
            <a:xfrm>
              <a:off x="2454120" y="4610160"/>
              <a:ext cx="678600" cy="300960"/>
              <a:chOff x="2454120" y="4610160"/>
              <a:chExt cx="678600" cy="300960"/>
            </a:xfrm>
          </p:grpSpPr>
          <p:sp>
            <p:nvSpPr>
              <p:cNvPr id="3662" name="Rectangle 86"/>
              <p:cNvSpPr/>
              <p:nvPr/>
            </p:nvSpPr>
            <p:spPr>
              <a:xfrm>
                <a:off x="2513160" y="4635360"/>
                <a:ext cx="494640" cy="256320"/>
              </a:xfrm>
              <a:prstGeom prst="rect">
                <a:avLst/>
              </a:prstGeom>
              <a:solidFill>
                <a:schemeClr val="bg1"/>
              </a:solidFill>
              <a:ln w="9525">
                <a:solidFill>
                  <a:srgbClr val="000000"/>
                </a:solidFill>
                <a:miter/>
              </a:ln>
            </p:spPr>
            <p:style>
              <a:lnRef idx="0"/>
              <a:fillRef idx="0"/>
              <a:effectRef idx="0"/>
              <a:fontRef idx="minor"/>
            </p:style>
          </p:sp>
          <p:sp>
            <p:nvSpPr>
              <p:cNvPr id="3663" name="Rectangle 87"/>
              <p:cNvSpPr/>
              <p:nvPr/>
            </p:nvSpPr>
            <p:spPr>
              <a:xfrm>
                <a:off x="2454120" y="4610160"/>
                <a:ext cx="678600" cy="3009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M</a:t>
                </a:r>
                <a:endParaRPr b="0" lang="en-US" sz="1400" spc="-1" strike="noStrike">
                  <a:latin typeface="Arial"/>
                </a:endParaRPr>
              </a:p>
            </p:txBody>
          </p:sp>
        </p:grpSp>
      </p:grpSp>
      <p:grpSp>
        <p:nvGrpSpPr>
          <p:cNvPr id="3664" name="Group 88"/>
          <p:cNvGrpSpPr/>
          <p:nvPr/>
        </p:nvGrpSpPr>
        <p:grpSpPr>
          <a:xfrm>
            <a:off x="7178760" y="4164120"/>
            <a:ext cx="1386720" cy="1032840"/>
            <a:chOff x="7178760" y="4164120"/>
            <a:chExt cx="1386720" cy="1032840"/>
          </a:xfrm>
        </p:grpSpPr>
        <p:sp>
          <p:nvSpPr>
            <p:cNvPr id="3665" name="Rectangle 89"/>
            <p:cNvSpPr/>
            <p:nvPr/>
          </p:nvSpPr>
          <p:spPr>
            <a:xfrm>
              <a:off x="7269120" y="4164120"/>
              <a:ext cx="1296360" cy="945360"/>
            </a:xfrm>
            <a:prstGeom prst="rect">
              <a:avLst/>
            </a:prstGeom>
            <a:solidFill>
              <a:srgbClr val="000099"/>
            </a:solidFill>
            <a:ln w="0">
              <a:noFill/>
            </a:ln>
          </p:spPr>
          <p:style>
            <a:lnRef idx="0"/>
            <a:fillRef idx="0"/>
            <a:effectRef idx="0"/>
            <a:fontRef idx="minor"/>
          </p:style>
        </p:sp>
        <p:sp>
          <p:nvSpPr>
            <p:cNvPr id="3666" name="Rectangle 90"/>
            <p:cNvSpPr/>
            <p:nvPr/>
          </p:nvSpPr>
          <p:spPr>
            <a:xfrm>
              <a:off x="7221600" y="4235400"/>
              <a:ext cx="1272600" cy="945360"/>
            </a:xfrm>
            <a:prstGeom prst="rect">
              <a:avLst/>
            </a:prstGeom>
            <a:solidFill>
              <a:schemeClr val="bg1"/>
            </a:solidFill>
            <a:ln w="28575">
              <a:solidFill>
                <a:srgbClr val="000000"/>
              </a:solidFill>
              <a:miter/>
            </a:ln>
          </p:spPr>
          <p:style>
            <a:lnRef idx="0"/>
            <a:fillRef idx="0"/>
            <a:effectRef idx="0"/>
            <a:fontRef idx="minor"/>
          </p:style>
        </p:sp>
        <p:sp>
          <p:nvSpPr>
            <p:cNvPr id="3667" name="Line 91"/>
            <p:cNvSpPr/>
            <p:nvPr/>
          </p:nvSpPr>
          <p:spPr>
            <a:xfrm>
              <a:off x="7221240" y="4552920"/>
              <a:ext cx="1263600" cy="2880"/>
            </a:xfrm>
            <a:prstGeom prst="line">
              <a:avLst/>
            </a:prstGeom>
            <a:ln w="28575">
              <a:solidFill>
                <a:srgbClr val="000000"/>
              </a:solidFill>
              <a:round/>
            </a:ln>
          </p:spPr>
          <p:style>
            <a:lnRef idx="0"/>
            <a:fillRef idx="0"/>
            <a:effectRef idx="0"/>
            <a:fontRef idx="minor"/>
          </p:style>
        </p:sp>
        <p:sp>
          <p:nvSpPr>
            <p:cNvPr id="3668" name="Text Box 92"/>
            <p:cNvSpPr/>
            <p:nvPr/>
          </p:nvSpPr>
          <p:spPr>
            <a:xfrm>
              <a:off x="7178760" y="4202280"/>
              <a:ext cx="1316880" cy="994680"/>
            </a:xfrm>
            <a:prstGeom prst="rect">
              <a:avLst/>
            </a:prstGeom>
            <a:noFill/>
            <a:ln w="0">
              <a:noFill/>
            </a:ln>
          </p:spPr>
          <p:style>
            <a:lnRef idx="0"/>
            <a:fillRef idx="0"/>
            <a:effectRef idx="0"/>
            <a:fontRef idx="minor"/>
          </p:style>
          <p:txBody>
            <a:bodyPr lIns="90000" rIns="90000" tIns="45000" bIns="45000" anchor="t">
              <a:spAutoFit/>
            </a:bodyPr>
            <a:p>
              <a:pPr algn="ctr">
                <a:lnSpc>
                  <a:spcPct val="110000"/>
                </a:lnSpc>
                <a:buNone/>
              </a:pPr>
              <a:r>
                <a:rPr b="0" lang="en-US" sz="1800" spc="-1" strike="noStrike">
                  <a:solidFill>
                    <a:srgbClr val="000000"/>
                  </a:solidFill>
                  <a:latin typeface="Arial"/>
                  <a:ea typeface="ＭＳ Ｐゴシック"/>
                </a:rPr>
                <a:t>network</a:t>
              </a:r>
              <a:endParaRPr b="0" lang="en-US" sz="1800" spc="-1" strike="noStrike">
                <a:latin typeface="Arial"/>
              </a:endParaRPr>
            </a:p>
            <a:p>
              <a:pPr algn="ctr">
                <a:lnSpc>
                  <a:spcPct val="110000"/>
                </a:lnSpc>
                <a:buNone/>
              </a:pPr>
              <a:r>
                <a:rPr b="0" lang="en-US" sz="1800" spc="-1" strike="noStrike">
                  <a:solidFill>
                    <a:srgbClr val="000000"/>
                  </a:solidFill>
                  <a:latin typeface="Arial"/>
                  <a:ea typeface="ＭＳ Ｐゴシック"/>
                </a:rPr>
                <a:t>link</a:t>
              </a:r>
              <a:endParaRPr b="0" lang="en-US" sz="1800" spc="-1" strike="noStrike">
                <a:latin typeface="Arial"/>
              </a:endParaRPr>
            </a:p>
            <a:p>
              <a:pPr algn="ctr">
                <a:lnSpc>
                  <a:spcPct val="110000"/>
                </a:lnSpc>
                <a:buNone/>
              </a:pPr>
              <a:r>
                <a:rPr b="0" lang="en-US" sz="1800" spc="-1" strike="noStrike">
                  <a:solidFill>
                    <a:srgbClr val="000000"/>
                  </a:solidFill>
                  <a:latin typeface="Arial"/>
                  <a:ea typeface="ＭＳ Ｐゴシック"/>
                </a:rPr>
                <a:t>physical</a:t>
              </a:r>
              <a:endParaRPr b="0" lang="en-US" sz="1800" spc="-1" strike="noStrike">
                <a:latin typeface="Arial"/>
              </a:endParaRPr>
            </a:p>
          </p:txBody>
        </p:sp>
        <p:sp>
          <p:nvSpPr>
            <p:cNvPr id="3669" name="Line 93"/>
            <p:cNvSpPr/>
            <p:nvPr/>
          </p:nvSpPr>
          <p:spPr>
            <a:xfrm>
              <a:off x="7229160" y="4873320"/>
              <a:ext cx="1263960" cy="3240"/>
            </a:xfrm>
            <a:prstGeom prst="line">
              <a:avLst/>
            </a:prstGeom>
            <a:ln w="28575">
              <a:solidFill>
                <a:srgbClr val="000000"/>
              </a:solidFill>
              <a:round/>
            </a:ln>
          </p:spPr>
          <p:style>
            <a:lnRef idx="0"/>
            <a:fillRef idx="0"/>
            <a:effectRef idx="0"/>
            <a:fontRef idx="minor"/>
          </p:style>
        </p:sp>
      </p:grpSp>
      <p:grpSp>
        <p:nvGrpSpPr>
          <p:cNvPr id="3670" name="Group 94"/>
          <p:cNvGrpSpPr/>
          <p:nvPr/>
        </p:nvGrpSpPr>
        <p:grpSpPr>
          <a:xfrm>
            <a:off x="7345440" y="2271600"/>
            <a:ext cx="1386720" cy="731160"/>
            <a:chOff x="7345440" y="2271600"/>
            <a:chExt cx="1386720" cy="731160"/>
          </a:xfrm>
        </p:grpSpPr>
        <p:sp>
          <p:nvSpPr>
            <p:cNvPr id="3671" name="Rectangle 95"/>
            <p:cNvSpPr/>
            <p:nvPr/>
          </p:nvSpPr>
          <p:spPr>
            <a:xfrm>
              <a:off x="7435800" y="2271600"/>
              <a:ext cx="1296360" cy="659520"/>
            </a:xfrm>
            <a:prstGeom prst="rect">
              <a:avLst/>
            </a:prstGeom>
            <a:solidFill>
              <a:srgbClr val="000099"/>
            </a:solidFill>
            <a:ln w="0">
              <a:noFill/>
            </a:ln>
          </p:spPr>
          <p:style>
            <a:lnRef idx="0"/>
            <a:fillRef idx="0"/>
            <a:effectRef idx="0"/>
            <a:fontRef idx="minor"/>
          </p:style>
        </p:sp>
        <p:sp>
          <p:nvSpPr>
            <p:cNvPr id="3672" name="Rectangle 96"/>
            <p:cNvSpPr/>
            <p:nvPr/>
          </p:nvSpPr>
          <p:spPr>
            <a:xfrm>
              <a:off x="7388280" y="2343240"/>
              <a:ext cx="1272600" cy="654840"/>
            </a:xfrm>
            <a:prstGeom prst="rect">
              <a:avLst/>
            </a:prstGeom>
            <a:solidFill>
              <a:schemeClr val="bg1"/>
            </a:solidFill>
            <a:ln w="28575">
              <a:solidFill>
                <a:srgbClr val="000000"/>
              </a:solidFill>
              <a:miter/>
            </a:ln>
          </p:spPr>
          <p:style>
            <a:lnRef idx="0"/>
            <a:fillRef idx="0"/>
            <a:effectRef idx="0"/>
            <a:fontRef idx="minor"/>
          </p:style>
        </p:sp>
        <p:sp>
          <p:nvSpPr>
            <p:cNvPr id="3673" name="Line 97"/>
            <p:cNvSpPr/>
            <p:nvPr/>
          </p:nvSpPr>
          <p:spPr>
            <a:xfrm>
              <a:off x="7387920" y="2660400"/>
              <a:ext cx="1263600" cy="3240"/>
            </a:xfrm>
            <a:prstGeom prst="line">
              <a:avLst/>
            </a:prstGeom>
            <a:ln w="28575">
              <a:solidFill>
                <a:srgbClr val="000000"/>
              </a:solidFill>
              <a:round/>
            </a:ln>
          </p:spPr>
          <p:style>
            <a:lnRef idx="0"/>
            <a:fillRef idx="0"/>
            <a:effectRef idx="0"/>
            <a:fontRef idx="minor"/>
          </p:style>
        </p:sp>
        <p:sp>
          <p:nvSpPr>
            <p:cNvPr id="3674" name="Text Box 98"/>
            <p:cNvSpPr/>
            <p:nvPr/>
          </p:nvSpPr>
          <p:spPr>
            <a:xfrm>
              <a:off x="7345440" y="2309760"/>
              <a:ext cx="1316880" cy="693000"/>
            </a:xfrm>
            <a:prstGeom prst="rect">
              <a:avLst/>
            </a:prstGeom>
            <a:noFill/>
            <a:ln w="0">
              <a:noFill/>
            </a:ln>
          </p:spPr>
          <p:style>
            <a:lnRef idx="0"/>
            <a:fillRef idx="0"/>
            <a:effectRef idx="0"/>
            <a:fontRef idx="minor"/>
          </p:style>
          <p:txBody>
            <a:bodyPr lIns="90000" rIns="90000" tIns="45000" bIns="45000" anchor="t">
              <a:spAutoFit/>
            </a:bodyPr>
            <a:p>
              <a:pPr algn="ctr">
                <a:lnSpc>
                  <a:spcPct val="110000"/>
                </a:lnSpc>
                <a:buNone/>
              </a:pPr>
              <a:r>
                <a:rPr b="0" lang="en-US" sz="1800" spc="-1" strike="noStrike">
                  <a:solidFill>
                    <a:srgbClr val="000000"/>
                  </a:solidFill>
                  <a:latin typeface="Arial"/>
                  <a:ea typeface="ＭＳ Ｐゴシック"/>
                </a:rPr>
                <a:t>link</a:t>
              </a:r>
              <a:endParaRPr b="0" lang="en-US" sz="1800" spc="-1" strike="noStrike">
                <a:latin typeface="Arial"/>
              </a:endParaRPr>
            </a:p>
            <a:p>
              <a:pPr algn="ctr">
                <a:lnSpc>
                  <a:spcPct val="110000"/>
                </a:lnSpc>
                <a:buNone/>
              </a:pPr>
              <a:r>
                <a:rPr b="0" lang="en-US" sz="1800" spc="-1" strike="noStrike">
                  <a:solidFill>
                    <a:srgbClr val="000000"/>
                  </a:solidFill>
                  <a:latin typeface="Arial"/>
                  <a:ea typeface="ＭＳ Ｐゴシック"/>
                </a:rPr>
                <a:t>physical</a:t>
              </a:r>
              <a:endParaRPr b="0" lang="en-US" sz="1800" spc="-1" strike="noStrike">
                <a:latin typeface="Arial"/>
              </a:endParaRPr>
            </a:p>
          </p:txBody>
        </p:sp>
      </p:grpSp>
      <p:sp>
        <p:nvSpPr>
          <p:cNvPr id="3675" name="Freeform 114"/>
          <p:cNvSpPr/>
          <p:nvPr/>
        </p:nvSpPr>
        <p:spPr>
          <a:xfrm>
            <a:off x="3352680" y="533520"/>
            <a:ext cx="5263560" cy="5493600"/>
          </a:xfrm>
          <a:custGeom>
            <a:avLst/>
            <a:gdLst/>
            <a:ahLst/>
            <a:rect l="l" t="t" r="r" b="b"/>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tailEnd len="med" type="triangle" w="med"/>
          </a:ln>
        </p:spPr>
        <p:style>
          <a:lnRef idx="0"/>
          <a:fillRef idx="0"/>
          <a:effectRef idx="0"/>
          <a:fontRef idx="minor"/>
        </p:style>
      </p:sp>
      <p:grpSp>
        <p:nvGrpSpPr>
          <p:cNvPr id="3676" name="Group 1"/>
          <p:cNvGrpSpPr/>
          <p:nvPr/>
        </p:nvGrpSpPr>
        <p:grpSpPr>
          <a:xfrm>
            <a:off x="5762520" y="4240080"/>
            <a:ext cx="1478880" cy="609120"/>
            <a:chOff x="5762520" y="4240080"/>
            <a:chExt cx="1478880" cy="609120"/>
          </a:xfrm>
        </p:grpSpPr>
        <p:grpSp>
          <p:nvGrpSpPr>
            <p:cNvPr id="3677" name="Group 115"/>
            <p:cNvGrpSpPr/>
            <p:nvPr/>
          </p:nvGrpSpPr>
          <p:grpSpPr>
            <a:xfrm>
              <a:off x="5762520" y="4546440"/>
              <a:ext cx="1478880" cy="302760"/>
              <a:chOff x="5762520" y="4546440"/>
              <a:chExt cx="1478880" cy="302760"/>
            </a:xfrm>
          </p:grpSpPr>
          <p:sp>
            <p:nvSpPr>
              <p:cNvPr id="3678" name="Rectangle 116"/>
              <p:cNvSpPr/>
              <p:nvPr/>
            </p:nvSpPr>
            <p:spPr>
              <a:xfrm>
                <a:off x="5783400" y="4573440"/>
                <a:ext cx="1332720" cy="256320"/>
              </a:xfrm>
              <a:prstGeom prst="rect">
                <a:avLst/>
              </a:prstGeom>
              <a:solidFill>
                <a:schemeClr val="bg1"/>
              </a:solidFill>
              <a:ln w="9525">
                <a:solidFill>
                  <a:srgbClr val="000000"/>
                </a:solidFill>
                <a:miter/>
              </a:ln>
            </p:spPr>
            <p:style>
              <a:lnRef idx="0"/>
              <a:fillRef idx="0"/>
              <a:effectRef idx="0"/>
              <a:fontRef idx="minor"/>
            </p:style>
          </p:sp>
          <p:sp>
            <p:nvSpPr>
              <p:cNvPr id="3679" name="Rectangle 117"/>
              <p:cNvSpPr/>
              <p:nvPr/>
            </p:nvSpPr>
            <p:spPr>
              <a:xfrm>
                <a:off x="6356520" y="454644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t</a:t>
                </a:r>
                <a:endParaRPr b="0" lang="en-US" sz="1800" spc="-1" strike="noStrike">
                  <a:latin typeface="Arial"/>
                </a:endParaRPr>
              </a:p>
            </p:txBody>
          </p:sp>
          <p:sp>
            <p:nvSpPr>
              <p:cNvPr id="3680" name="Rectangle 118"/>
              <p:cNvSpPr/>
              <p:nvPr/>
            </p:nvSpPr>
            <p:spPr>
              <a:xfrm>
                <a:off x="6060960" y="454644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n</a:t>
                </a:r>
                <a:endParaRPr b="0" lang="en-US" sz="1800" spc="-1" strike="noStrike">
                  <a:latin typeface="Arial"/>
                </a:endParaRPr>
              </a:p>
            </p:txBody>
          </p:sp>
          <p:sp>
            <p:nvSpPr>
              <p:cNvPr id="3681" name="Rectangle 119"/>
              <p:cNvSpPr/>
              <p:nvPr/>
            </p:nvSpPr>
            <p:spPr>
              <a:xfrm>
                <a:off x="5762520" y="454644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l</a:t>
                </a:r>
                <a:endParaRPr b="0" lang="en-US" sz="1800" spc="-1" strike="noStrike">
                  <a:latin typeface="Arial"/>
                </a:endParaRPr>
              </a:p>
            </p:txBody>
          </p:sp>
          <p:sp>
            <p:nvSpPr>
              <p:cNvPr id="3682" name="Rectangle 120"/>
              <p:cNvSpPr/>
              <p:nvPr/>
            </p:nvSpPr>
            <p:spPr>
              <a:xfrm>
                <a:off x="6562800" y="4548240"/>
                <a:ext cx="678600" cy="3009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M</a:t>
                </a:r>
                <a:endParaRPr b="0" lang="en-US" sz="1400" spc="-1" strike="noStrike">
                  <a:latin typeface="Arial"/>
                </a:endParaRPr>
              </a:p>
            </p:txBody>
          </p:sp>
          <p:sp>
            <p:nvSpPr>
              <p:cNvPr id="3683" name="Line 121"/>
              <p:cNvSpPr/>
              <p:nvPr/>
            </p:nvSpPr>
            <p:spPr>
              <a:xfrm>
                <a:off x="6045120" y="4573440"/>
                <a:ext cx="360" cy="257040"/>
              </a:xfrm>
              <a:prstGeom prst="line">
                <a:avLst/>
              </a:prstGeom>
              <a:ln w="9525">
                <a:solidFill>
                  <a:srgbClr val="000000"/>
                </a:solidFill>
                <a:round/>
              </a:ln>
            </p:spPr>
            <p:style>
              <a:lnRef idx="0"/>
              <a:fillRef idx="0"/>
              <a:effectRef idx="0"/>
              <a:fontRef idx="minor"/>
            </p:style>
          </p:sp>
          <p:sp>
            <p:nvSpPr>
              <p:cNvPr id="3684" name="Line 122"/>
              <p:cNvSpPr/>
              <p:nvPr/>
            </p:nvSpPr>
            <p:spPr>
              <a:xfrm>
                <a:off x="6330600" y="4582800"/>
                <a:ext cx="360" cy="244440"/>
              </a:xfrm>
              <a:prstGeom prst="line">
                <a:avLst/>
              </a:prstGeom>
              <a:ln w="9525">
                <a:solidFill>
                  <a:srgbClr val="000000"/>
                </a:solidFill>
                <a:round/>
              </a:ln>
            </p:spPr>
            <p:style>
              <a:lnRef idx="0"/>
              <a:fillRef idx="0"/>
              <a:effectRef idx="0"/>
              <a:fontRef idx="minor"/>
            </p:style>
          </p:sp>
          <p:sp>
            <p:nvSpPr>
              <p:cNvPr id="3685" name="Line 123"/>
              <p:cNvSpPr/>
              <p:nvPr/>
            </p:nvSpPr>
            <p:spPr>
              <a:xfrm>
                <a:off x="6635520" y="4578120"/>
                <a:ext cx="360" cy="247680"/>
              </a:xfrm>
              <a:prstGeom prst="line">
                <a:avLst/>
              </a:prstGeom>
              <a:ln w="9525">
                <a:solidFill>
                  <a:srgbClr val="000000"/>
                </a:solidFill>
                <a:round/>
              </a:ln>
            </p:spPr>
            <p:style>
              <a:lnRef idx="0"/>
              <a:fillRef idx="0"/>
              <a:effectRef idx="0"/>
              <a:fontRef idx="minor"/>
            </p:style>
          </p:sp>
        </p:grpSp>
        <p:grpSp>
          <p:nvGrpSpPr>
            <p:cNvPr id="3686" name="Group 124"/>
            <p:cNvGrpSpPr/>
            <p:nvPr/>
          </p:nvGrpSpPr>
          <p:grpSpPr>
            <a:xfrm>
              <a:off x="6021360" y="4240080"/>
              <a:ext cx="1207440" cy="302760"/>
              <a:chOff x="6021360" y="4240080"/>
              <a:chExt cx="1207440" cy="302760"/>
            </a:xfrm>
          </p:grpSpPr>
          <p:sp>
            <p:nvSpPr>
              <p:cNvPr id="3687" name="Rectangle 125"/>
              <p:cNvSpPr/>
              <p:nvPr/>
            </p:nvSpPr>
            <p:spPr>
              <a:xfrm>
                <a:off x="6021360" y="4267080"/>
                <a:ext cx="1081800" cy="256320"/>
              </a:xfrm>
              <a:prstGeom prst="rect">
                <a:avLst/>
              </a:prstGeom>
              <a:solidFill>
                <a:schemeClr val="bg1"/>
              </a:solidFill>
              <a:ln w="9525">
                <a:solidFill>
                  <a:srgbClr val="000000"/>
                </a:solidFill>
                <a:miter/>
              </a:ln>
            </p:spPr>
            <p:style>
              <a:lnRef idx="0"/>
              <a:fillRef idx="0"/>
              <a:effectRef idx="0"/>
              <a:fontRef idx="minor"/>
            </p:style>
          </p:sp>
          <p:sp>
            <p:nvSpPr>
              <p:cNvPr id="3688" name="Rectangle 126"/>
              <p:cNvSpPr/>
              <p:nvPr/>
            </p:nvSpPr>
            <p:spPr>
              <a:xfrm>
                <a:off x="6343560" y="424008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t</a:t>
                </a:r>
                <a:endParaRPr b="0" lang="en-US" sz="1800" spc="-1" strike="noStrike">
                  <a:latin typeface="Arial"/>
                </a:endParaRPr>
              </a:p>
            </p:txBody>
          </p:sp>
          <p:sp>
            <p:nvSpPr>
              <p:cNvPr id="3689" name="Rectangle 127"/>
              <p:cNvSpPr/>
              <p:nvPr/>
            </p:nvSpPr>
            <p:spPr>
              <a:xfrm>
                <a:off x="6048360" y="424008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n</a:t>
                </a:r>
                <a:endParaRPr b="0" lang="en-US" sz="1800" spc="-1" strike="noStrike">
                  <a:latin typeface="Arial"/>
                </a:endParaRPr>
              </a:p>
            </p:txBody>
          </p:sp>
          <p:sp>
            <p:nvSpPr>
              <p:cNvPr id="3690" name="Rectangle 128"/>
              <p:cNvSpPr/>
              <p:nvPr/>
            </p:nvSpPr>
            <p:spPr>
              <a:xfrm>
                <a:off x="6550200" y="4241880"/>
                <a:ext cx="678600" cy="3009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M</a:t>
                </a:r>
                <a:endParaRPr b="0" lang="en-US" sz="1400" spc="-1" strike="noStrike">
                  <a:latin typeface="Arial"/>
                </a:endParaRPr>
              </a:p>
            </p:txBody>
          </p:sp>
          <p:sp>
            <p:nvSpPr>
              <p:cNvPr id="3691" name="Line 129"/>
              <p:cNvSpPr/>
              <p:nvPr/>
            </p:nvSpPr>
            <p:spPr>
              <a:xfrm>
                <a:off x="6318000" y="4276440"/>
                <a:ext cx="360" cy="244440"/>
              </a:xfrm>
              <a:prstGeom prst="line">
                <a:avLst/>
              </a:prstGeom>
              <a:ln w="9525">
                <a:solidFill>
                  <a:srgbClr val="000000"/>
                </a:solidFill>
                <a:round/>
              </a:ln>
            </p:spPr>
            <p:style>
              <a:lnRef idx="0"/>
              <a:fillRef idx="0"/>
              <a:effectRef idx="0"/>
              <a:fontRef idx="minor"/>
            </p:style>
          </p:sp>
          <p:sp>
            <p:nvSpPr>
              <p:cNvPr id="3692" name="Line 130"/>
              <p:cNvSpPr/>
              <p:nvPr/>
            </p:nvSpPr>
            <p:spPr>
              <a:xfrm>
                <a:off x="6622920" y="4271760"/>
                <a:ext cx="360" cy="247680"/>
              </a:xfrm>
              <a:prstGeom prst="line">
                <a:avLst/>
              </a:prstGeom>
              <a:ln w="9525">
                <a:solidFill>
                  <a:srgbClr val="000000"/>
                </a:solidFill>
                <a:round/>
              </a:ln>
            </p:spPr>
            <p:style>
              <a:lnRef idx="0"/>
              <a:fillRef idx="0"/>
              <a:effectRef idx="0"/>
              <a:fontRef idx="minor"/>
            </p:style>
          </p:sp>
        </p:grpSp>
      </p:grpSp>
      <p:grpSp>
        <p:nvGrpSpPr>
          <p:cNvPr id="3693" name="Group 140"/>
          <p:cNvGrpSpPr/>
          <p:nvPr/>
        </p:nvGrpSpPr>
        <p:grpSpPr>
          <a:xfrm>
            <a:off x="8793000" y="4606920"/>
            <a:ext cx="1207440" cy="302400"/>
            <a:chOff x="8793000" y="4606920"/>
            <a:chExt cx="1207440" cy="302400"/>
          </a:xfrm>
        </p:grpSpPr>
        <p:sp>
          <p:nvSpPr>
            <p:cNvPr id="3694" name="Rectangle 141"/>
            <p:cNvSpPr/>
            <p:nvPr/>
          </p:nvSpPr>
          <p:spPr>
            <a:xfrm>
              <a:off x="8793000" y="4633920"/>
              <a:ext cx="1081800" cy="256320"/>
            </a:xfrm>
            <a:prstGeom prst="rect">
              <a:avLst/>
            </a:prstGeom>
            <a:solidFill>
              <a:schemeClr val="bg1"/>
            </a:solidFill>
            <a:ln w="9525">
              <a:solidFill>
                <a:srgbClr val="000000"/>
              </a:solidFill>
              <a:miter/>
            </a:ln>
          </p:spPr>
          <p:style>
            <a:lnRef idx="0"/>
            <a:fillRef idx="0"/>
            <a:effectRef idx="0"/>
            <a:fontRef idx="minor"/>
          </p:style>
        </p:sp>
        <p:sp>
          <p:nvSpPr>
            <p:cNvPr id="3695" name="Rectangle 142"/>
            <p:cNvSpPr/>
            <p:nvPr/>
          </p:nvSpPr>
          <p:spPr>
            <a:xfrm>
              <a:off x="9115560" y="460692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t</a:t>
              </a:r>
              <a:endParaRPr b="0" lang="en-US" sz="1800" spc="-1" strike="noStrike">
                <a:latin typeface="Arial"/>
              </a:endParaRPr>
            </a:p>
          </p:txBody>
        </p:sp>
        <p:sp>
          <p:nvSpPr>
            <p:cNvPr id="3696" name="Rectangle 143"/>
            <p:cNvSpPr/>
            <p:nvPr/>
          </p:nvSpPr>
          <p:spPr>
            <a:xfrm>
              <a:off x="8820000" y="460692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n</a:t>
              </a:r>
              <a:endParaRPr b="0" lang="en-US" sz="1800" spc="-1" strike="noStrike">
                <a:latin typeface="Arial"/>
              </a:endParaRPr>
            </a:p>
          </p:txBody>
        </p:sp>
        <p:sp>
          <p:nvSpPr>
            <p:cNvPr id="3697" name="Rectangle 144"/>
            <p:cNvSpPr/>
            <p:nvPr/>
          </p:nvSpPr>
          <p:spPr>
            <a:xfrm>
              <a:off x="9321840" y="4608360"/>
              <a:ext cx="678600" cy="3009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M</a:t>
              </a:r>
              <a:endParaRPr b="0" lang="en-US" sz="1400" spc="-1" strike="noStrike">
                <a:latin typeface="Arial"/>
              </a:endParaRPr>
            </a:p>
          </p:txBody>
        </p:sp>
        <p:sp>
          <p:nvSpPr>
            <p:cNvPr id="3698" name="Line 145"/>
            <p:cNvSpPr/>
            <p:nvPr/>
          </p:nvSpPr>
          <p:spPr>
            <a:xfrm>
              <a:off x="9090000" y="4643280"/>
              <a:ext cx="360" cy="244440"/>
            </a:xfrm>
            <a:prstGeom prst="line">
              <a:avLst/>
            </a:prstGeom>
            <a:ln w="9525">
              <a:solidFill>
                <a:srgbClr val="000000"/>
              </a:solidFill>
              <a:round/>
            </a:ln>
          </p:spPr>
          <p:style>
            <a:lnRef idx="0"/>
            <a:fillRef idx="0"/>
            <a:effectRef idx="0"/>
            <a:fontRef idx="minor"/>
          </p:style>
        </p:sp>
        <p:sp>
          <p:nvSpPr>
            <p:cNvPr id="3699" name="Line 146"/>
            <p:cNvSpPr/>
            <p:nvPr/>
          </p:nvSpPr>
          <p:spPr>
            <a:xfrm>
              <a:off x="9394560" y="4638600"/>
              <a:ext cx="360" cy="247680"/>
            </a:xfrm>
            <a:prstGeom prst="line">
              <a:avLst/>
            </a:prstGeom>
            <a:ln w="9525">
              <a:solidFill>
                <a:srgbClr val="000000"/>
              </a:solidFill>
              <a:round/>
            </a:ln>
          </p:spPr>
          <p:style>
            <a:lnRef idx="0"/>
            <a:fillRef idx="0"/>
            <a:effectRef idx="0"/>
            <a:fontRef idx="minor"/>
          </p:style>
        </p:sp>
      </p:grpSp>
      <p:grpSp>
        <p:nvGrpSpPr>
          <p:cNvPr id="3700" name="Group 156"/>
          <p:cNvGrpSpPr/>
          <p:nvPr/>
        </p:nvGrpSpPr>
        <p:grpSpPr>
          <a:xfrm>
            <a:off x="2462040" y="1665360"/>
            <a:ext cx="1478880" cy="302400"/>
            <a:chOff x="2462040" y="1665360"/>
            <a:chExt cx="1478880" cy="302400"/>
          </a:xfrm>
        </p:grpSpPr>
        <p:sp>
          <p:nvSpPr>
            <p:cNvPr id="3701" name="Rectangle 157"/>
            <p:cNvSpPr/>
            <p:nvPr/>
          </p:nvSpPr>
          <p:spPr>
            <a:xfrm>
              <a:off x="2482920" y="1692360"/>
              <a:ext cx="1332720" cy="256320"/>
            </a:xfrm>
            <a:prstGeom prst="rect">
              <a:avLst/>
            </a:prstGeom>
            <a:solidFill>
              <a:schemeClr val="bg1"/>
            </a:solidFill>
            <a:ln w="9525">
              <a:solidFill>
                <a:srgbClr val="000000"/>
              </a:solidFill>
              <a:miter/>
            </a:ln>
          </p:spPr>
          <p:style>
            <a:lnRef idx="0"/>
            <a:fillRef idx="0"/>
            <a:effectRef idx="0"/>
            <a:fontRef idx="minor"/>
          </p:style>
        </p:sp>
        <p:sp>
          <p:nvSpPr>
            <p:cNvPr id="3702" name="Rectangle 158"/>
            <p:cNvSpPr/>
            <p:nvPr/>
          </p:nvSpPr>
          <p:spPr>
            <a:xfrm>
              <a:off x="3056040" y="166536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t</a:t>
              </a:r>
              <a:endParaRPr b="0" lang="en-US" sz="1800" spc="-1" strike="noStrike">
                <a:latin typeface="Arial"/>
              </a:endParaRPr>
            </a:p>
          </p:txBody>
        </p:sp>
        <p:sp>
          <p:nvSpPr>
            <p:cNvPr id="3703" name="Rectangle 159"/>
            <p:cNvSpPr/>
            <p:nvPr/>
          </p:nvSpPr>
          <p:spPr>
            <a:xfrm>
              <a:off x="2760840" y="166536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n</a:t>
              </a:r>
              <a:endParaRPr b="0" lang="en-US" sz="1800" spc="-1" strike="noStrike">
                <a:latin typeface="Arial"/>
              </a:endParaRPr>
            </a:p>
          </p:txBody>
        </p:sp>
        <p:sp>
          <p:nvSpPr>
            <p:cNvPr id="3704" name="Rectangle 160"/>
            <p:cNvSpPr/>
            <p:nvPr/>
          </p:nvSpPr>
          <p:spPr>
            <a:xfrm>
              <a:off x="2462040" y="166536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l</a:t>
              </a:r>
              <a:endParaRPr b="0" lang="en-US" sz="1800" spc="-1" strike="noStrike">
                <a:latin typeface="Arial"/>
              </a:endParaRPr>
            </a:p>
          </p:txBody>
        </p:sp>
        <p:sp>
          <p:nvSpPr>
            <p:cNvPr id="3705" name="Rectangle 161"/>
            <p:cNvSpPr/>
            <p:nvPr/>
          </p:nvSpPr>
          <p:spPr>
            <a:xfrm>
              <a:off x="3262320" y="1666800"/>
              <a:ext cx="678600" cy="3009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M</a:t>
              </a:r>
              <a:endParaRPr b="0" lang="en-US" sz="1400" spc="-1" strike="noStrike">
                <a:latin typeface="Arial"/>
              </a:endParaRPr>
            </a:p>
          </p:txBody>
        </p:sp>
        <p:sp>
          <p:nvSpPr>
            <p:cNvPr id="3706" name="Line 162"/>
            <p:cNvSpPr/>
            <p:nvPr/>
          </p:nvSpPr>
          <p:spPr>
            <a:xfrm>
              <a:off x="2744640" y="1692000"/>
              <a:ext cx="360" cy="257400"/>
            </a:xfrm>
            <a:prstGeom prst="line">
              <a:avLst/>
            </a:prstGeom>
            <a:ln w="9525">
              <a:solidFill>
                <a:srgbClr val="000000"/>
              </a:solidFill>
              <a:round/>
            </a:ln>
          </p:spPr>
          <p:style>
            <a:lnRef idx="0"/>
            <a:fillRef idx="0"/>
            <a:effectRef idx="0"/>
            <a:fontRef idx="minor"/>
          </p:style>
        </p:sp>
        <p:sp>
          <p:nvSpPr>
            <p:cNvPr id="3707" name="Line 163"/>
            <p:cNvSpPr/>
            <p:nvPr/>
          </p:nvSpPr>
          <p:spPr>
            <a:xfrm>
              <a:off x="3030480" y="1701720"/>
              <a:ext cx="360" cy="244440"/>
            </a:xfrm>
            <a:prstGeom prst="line">
              <a:avLst/>
            </a:prstGeom>
            <a:ln w="9525">
              <a:solidFill>
                <a:srgbClr val="000000"/>
              </a:solidFill>
              <a:round/>
            </a:ln>
          </p:spPr>
          <p:style>
            <a:lnRef idx="0"/>
            <a:fillRef idx="0"/>
            <a:effectRef idx="0"/>
            <a:fontRef idx="minor"/>
          </p:style>
        </p:sp>
        <p:sp>
          <p:nvSpPr>
            <p:cNvPr id="3708" name="Line 164"/>
            <p:cNvSpPr/>
            <p:nvPr/>
          </p:nvSpPr>
          <p:spPr>
            <a:xfrm>
              <a:off x="3335040" y="1696680"/>
              <a:ext cx="360" cy="247680"/>
            </a:xfrm>
            <a:prstGeom prst="line">
              <a:avLst/>
            </a:prstGeom>
            <a:ln w="9525">
              <a:solidFill>
                <a:srgbClr val="000000"/>
              </a:solidFill>
              <a:round/>
            </a:ln>
          </p:spPr>
          <p:style>
            <a:lnRef idx="0"/>
            <a:fillRef idx="0"/>
            <a:effectRef idx="0"/>
            <a:fontRef idx="minor"/>
          </p:style>
        </p:sp>
      </p:grpSp>
      <p:sp>
        <p:nvSpPr>
          <p:cNvPr id="3709" name="Text Box 166"/>
          <p:cNvSpPr/>
          <p:nvPr/>
        </p:nvSpPr>
        <p:spPr>
          <a:xfrm>
            <a:off x="9447120" y="5411880"/>
            <a:ext cx="8406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1800" spc="-1" strike="noStrike">
                <a:solidFill>
                  <a:srgbClr val="000000"/>
                </a:solidFill>
                <a:latin typeface="Arial"/>
                <a:ea typeface="ＭＳ Ｐゴシック"/>
              </a:rPr>
              <a:t>router</a:t>
            </a:r>
            <a:endParaRPr b="0" lang="en-US" sz="1800" spc="-1" strike="noStrike">
              <a:latin typeface="Arial"/>
            </a:endParaRPr>
          </a:p>
        </p:txBody>
      </p:sp>
      <p:sp>
        <p:nvSpPr>
          <p:cNvPr id="3710" name="Text Box 167"/>
          <p:cNvSpPr/>
          <p:nvPr/>
        </p:nvSpPr>
        <p:spPr>
          <a:xfrm>
            <a:off x="9461160" y="3098880"/>
            <a:ext cx="8924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1800" spc="-1" strike="noStrike">
                <a:solidFill>
                  <a:srgbClr val="000000"/>
                </a:solidFill>
                <a:latin typeface="Arial"/>
                <a:ea typeface="ＭＳ Ｐゴシック"/>
              </a:rPr>
              <a:t>switch</a:t>
            </a:r>
            <a:endParaRPr b="0" lang="en-US" sz="1800" spc="-1" strike="noStrike">
              <a:latin typeface="Arial"/>
            </a:endParaRPr>
          </a:p>
        </p:txBody>
      </p:sp>
      <p:sp>
        <p:nvSpPr>
          <p:cNvPr id="3711" name="PlaceHolder 1"/>
          <p:cNvSpPr>
            <a:spLocks noGrp="1"/>
          </p:cNvSpPr>
          <p:nvPr>
            <p:ph type="title"/>
          </p:nvPr>
        </p:nvSpPr>
        <p:spPr>
          <a:xfrm>
            <a:off x="6663600" y="30240"/>
            <a:ext cx="3804480" cy="114228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Encapsulation</a:t>
            </a:r>
            <a:endParaRPr b="0" lang="en-US" sz="3800" spc="-1" strike="noStrike">
              <a:latin typeface="Arial"/>
            </a:endParaRPr>
          </a:p>
        </p:txBody>
      </p:sp>
      <p:sp>
        <p:nvSpPr>
          <p:cNvPr id="3712" name="Text Box 174"/>
          <p:cNvSpPr/>
          <p:nvPr/>
        </p:nvSpPr>
        <p:spPr>
          <a:xfrm>
            <a:off x="2228400" y="692280"/>
            <a:ext cx="10051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cc0000"/>
                </a:solidFill>
                <a:latin typeface="Arial"/>
                <a:ea typeface="ＭＳ Ｐゴシック"/>
              </a:rPr>
              <a:t>message</a:t>
            </a:r>
            <a:endParaRPr b="0" lang="en-US" sz="1600" spc="-1" strike="noStrike">
              <a:latin typeface="Arial"/>
            </a:endParaRPr>
          </a:p>
        </p:txBody>
      </p:sp>
      <p:grpSp>
        <p:nvGrpSpPr>
          <p:cNvPr id="3713" name="Group 175"/>
          <p:cNvGrpSpPr/>
          <p:nvPr/>
        </p:nvGrpSpPr>
        <p:grpSpPr>
          <a:xfrm>
            <a:off x="3287880" y="719280"/>
            <a:ext cx="678600" cy="300960"/>
            <a:chOff x="3287880" y="719280"/>
            <a:chExt cx="678600" cy="300960"/>
          </a:xfrm>
        </p:grpSpPr>
        <p:sp>
          <p:nvSpPr>
            <p:cNvPr id="3714" name="Rectangle 176"/>
            <p:cNvSpPr/>
            <p:nvPr/>
          </p:nvSpPr>
          <p:spPr>
            <a:xfrm>
              <a:off x="3346560" y="744480"/>
              <a:ext cx="494640" cy="256320"/>
            </a:xfrm>
            <a:prstGeom prst="rect">
              <a:avLst/>
            </a:prstGeom>
            <a:solidFill>
              <a:schemeClr val="bg1"/>
            </a:solidFill>
            <a:ln w="9525">
              <a:solidFill>
                <a:srgbClr val="000000"/>
              </a:solidFill>
              <a:miter/>
            </a:ln>
          </p:spPr>
          <p:style>
            <a:lnRef idx="0"/>
            <a:fillRef idx="0"/>
            <a:effectRef idx="0"/>
            <a:fontRef idx="minor"/>
          </p:style>
        </p:sp>
        <p:sp>
          <p:nvSpPr>
            <p:cNvPr id="3715" name="Rectangle 177"/>
            <p:cNvSpPr/>
            <p:nvPr/>
          </p:nvSpPr>
          <p:spPr>
            <a:xfrm>
              <a:off x="3287880" y="719280"/>
              <a:ext cx="678600" cy="3009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M</a:t>
              </a:r>
              <a:endParaRPr b="0" lang="en-US" sz="1400" spc="-1" strike="noStrike">
                <a:latin typeface="Arial"/>
              </a:endParaRPr>
            </a:p>
          </p:txBody>
        </p:sp>
      </p:grpSp>
      <p:grpSp>
        <p:nvGrpSpPr>
          <p:cNvPr id="3716" name="Group 185"/>
          <p:cNvGrpSpPr/>
          <p:nvPr/>
        </p:nvGrpSpPr>
        <p:grpSpPr>
          <a:xfrm>
            <a:off x="3052800" y="1039680"/>
            <a:ext cx="902520" cy="300960"/>
            <a:chOff x="3052800" y="1039680"/>
            <a:chExt cx="902520" cy="300960"/>
          </a:xfrm>
        </p:grpSpPr>
        <p:grpSp>
          <p:nvGrpSpPr>
            <p:cNvPr id="3717" name="Group 179"/>
            <p:cNvGrpSpPr/>
            <p:nvPr/>
          </p:nvGrpSpPr>
          <p:grpSpPr>
            <a:xfrm>
              <a:off x="3052800" y="1041480"/>
              <a:ext cx="300960" cy="291240"/>
              <a:chOff x="3052800" y="1041480"/>
              <a:chExt cx="300960" cy="291240"/>
            </a:xfrm>
          </p:grpSpPr>
          <p:sp>
            <p:nvSpPr>
              <p:cNvPr id="3718" name="Rectangle 180"/>
              <p:cNvSpPr/>
              <p:nvPr/>
            </p:nvSpPr>
            <p:spPr>
              <a:xfrm>
                <a:off x="3052800" y="1068480"/>
                <a:ext cx="280440" cy="256320"/>
              </a:xfrm>
              <a:prstGeom prst="rect">
                <a:avLst/>
              </a:prstGeom>
              <a:solidFill>
                <a:schemeClr val="bg1"/>
              </a:solidFill>
              <a:ln w="9525">
                <a:solidFill>
                  <a:srgbClr val="000000"/>
                </a:solidFill>
                <a:miter/>
              </a:ln>
            </p:spPr>
            <p:style>
              <a:lnRef idx="0"/>
              <a:fillRef idx="0"/>
              <a:effectRef idx="0"/>
              <a:fontRef idx="minor"/>
            </p:style>
          </p:sp>
          <p:sp>
            <p:nvSpPr>
              <p:cNvPr id="3719" name="Rectangle 181"/>
              <p:cNvSpPr/>
              <p:nvPr/>
            </p:nvSpPr>
            <p:spPr>
              <a:xfrm>
                <a:off x="3057480" y="104148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t</a:t>
                </a:r>
                <a:endParaRPr b="0" lang="en-US" sz="1800" spc="-1" strike="noStrike">
                  <a:latin typeface="Arial"/>
                </a:endParaRPr>
              </a:p>
            </p:txBody>
          </p:sp>
        </p:grpSp>
        <p:grpSp>
          <p:nvGrpSpPr>
            <p:cNvPr id="3720" name="Group 182"/>
            <p:cNvGrpSpPr/>
            <p:nvPr/>
          </p:nvGrpSpPr>
          <p:grpSpPr>
            <a:xfrm>
              <a:off x="3276720" y="1039680"/>
              <a:ext cx="678600" cy="300960"/>
              <a:chOff x="3276720" y="1039680"/>
              <a:chExt cx="678600" cy="300960"/>
            </a:xfrm>
          </p:grpSpPr>
          <p:sp>
            <p:nvSpPr>
              <p:cNvPr id="3721" name="Rectangle 183"/>
              <p:cNvSpPr/>
              <p:nvPr/>
            </p:nvSpPr>
            <p:spPr>
              <a:xfrm>
                <a:off x="3335400" y="1065240"/>
                <a:ext cx="494640" cy="256320"/>
              </a:xfrm>
              <a:prstGeom prst="rect">
                <a:avLst/>
              </a:prstGeom>
              <a:solidFill>
                <a:schemeClr val="bg1"/>
              </a:solidFill>
              <a:ln w="9525">
                <a:solidFill>
                  <a:srgbClr val="000000"/>
                </a:solidFill>
                <a:miter/>
              </a:ln>
            </p:spPr>
            <p:style>
              <a:lnRef idx="0"/>
              <a:fillRef idx="0"/>
              <a:effectRef idx="0"/>
              <a:fontRef idx="minor"/>
            </p:style>
          </p:sp>
          <p:sp>
            <p:nvSpPr>
              <p:cNvPr id="3722" name="Rectangle 184"/>
              <p:cNvSpPr/>
              <p:nvPr/>
            </p:nvSpPr>
            <p:spPr>
              <a:xfrm>
                <a:off x="3276720" y="1039680"/>
                <a:ext cx="678600" cy="3009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M</a:t>
                </a:r>
                <a:endParaRPr b="0" lang="en-US" sz="1400" spc="-1" strike="noStrike">
                  <a:latin typeface="Arial"/>
                </a:endParaRPr>
              </a:p>
            </p:txBody>
          </p:sp>
        </p:grpSp>
      </p:grpSp>
      <p:grpSp>
        <p:nvGrpSpPr>
          <p:cNvPr id="3723" name="Group 187"/>
          <p:cNvGrpSpPr/>
          <p:nvPr/>
        </p:nvGrpSpPr>
        <p:grpSpPr>
          <a:xfrm>
            <a:off x="2759040" y="1363680"/>
            <a:ext cx="300960" cy="291240"/>
            <a:chOff x="2759040" y="1363680"/>
            <a:chExt cx="300960" cy="291240"/>
          </a:xfrm>
        </p:grpSpPr>
        <p:sp>
          <p:nvSpPr>
            <p:cNvPr id="3724" name="Rectangle 188"/>
            <p:cNvSpPr/>
            <p:nvPr/>
          </p:nvSpPr>
          <p:spPr>
            <a:xfrm>
              <a:off x="2759040" y="1390680"/>
              <a:ext cx="280440" cy="256320"/>
            </a:xfrm>
            <a:prstGeom prst="rect">
              <a:avLst/>
            </a:prstGeom>
            <a:solidFill>
              <a:schemeClr val="bg1"/>
            </a:solidFill>
            <a:ln w="9525">
              <a:solidFill>
                <a:srgbClr val="000000"/>
              </a:solidFill>
              <a:miter/>
            </a:ln>
          </p:spPr>
          <p:style>
            <a:lnRef idx="0"/>
            <a:fillRef idx="0"/>
            <a:effectRef idx="0"/>
            <a:fontRef idx="minor"/>
          </p:style>
        </p:sp>
        <p:sp>
          <p:nvSpPr>
            <p:cNvPr id="3725" name="Rectangle 189"/>
            <p:cNvSpPr/>
            <p:nvPr/>
          </p:nvSpPr>
          <p:spPr>
            <a:xfrm>
              <a:off x="2763720" y="1363680"/>
              <a:ext cx="296280" cy="29124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buNone/>
              </a:pPr>
              <a:r>
                <a:rPr b="0" lang="en-US" sz="1400" spc="-1" strike="noStrike">
                  <a:solidFill>
                    <a:srgbClr val="000000"/>
                  </a:solidFill>
                  <a:latin typeface="Arial"/>
                  <a:ea typeface="ＭＳ Ｐゴシック"/>
                </a:rPr>
                <a:t>H</a:t>
              </a:r>
              <a:r>
                <a:rPr b="0" lang="en-US" sz="1800" spc="-1" strike="noStrike" baseline="-25000">
                  <a:solidFill>
                    <a:srgbClr val="000000"/>
                  </a:solidFill>
                  <a:latin typeface="Arial"/>
                  <a:ea typeface="ＭＳ Ｐゴシック"/>
                </a:rPr>
                <a:t>n</a:t>
              </a:r>
              <a:endParaRPr b="0" lang="en-US" sz="1800" spc="-1" strike="noStrike">
                <a:latin typeface="Arial"/>
              </a:endParaRPr>
            </a:p>
          </p:txBody>
        </p:sp>
      </p:grpSp>
      <p:sp>
        <p:nvSpPr>
          <p:cNvPr id="3726" name="Text Box 7"/>
          <p:cNvSpPr/>
          <p:nvPr/>
        </p:nvSpPr>
        <p:spPr>
          <a:xfrm>
            <a:off x="1683720" y="1643040"/>
            <a:ext cx="6987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cc0000"/>
                </a:solidFill>
                <a:latin typeface="Arial"/>
                <a:ea typeface="ＭＳ Ｐゴシック"/>
              </a:rPr>
              <a:t>frame</a:t>
            </a:r>
            <a:endParaRPr b="0" lang="en-US" sz="1600" spc="-1" strike="noStrike">
              <a:latin typeface="Arial"/>
            </a:endParaRPr>
          </a:p>
        </p:txBody>
      </p:sp>
      <p:grpSp>
        <p:nvGrpSpPr>
          <p:cNvPr id="3727" name="Group 187"/>
          <p:cNvGrpSpPr/>
          <p:nvPr/>
        </p:nvGrpSpPr>
        <p:grpSpPr>
          <a:xfrm>
            <a:off x="4702320" y="4970520"/>
            <a:ext cx="802440" cy="770760"/>
            <a:chOff x="4702320" y="4970520"/>
            <a:chExt cx="802440" cy="770760"/>
          </a:xfrm>
        </p:grpSpPr>
        <p:pic>
          <p:nvPicPr>
            <p:cNvPr id="3728" name="Picture 188" descr="desktop_computer_stylized_medium"/>
            <p:cNvPicPr/>
            <p:nvPr/>
          </p:nvPicPr>
          <p:blipFill>
            <a:blip r:embed="rId2"/>
            <a:stretch/>
          </p:blipFill>
          <p:spPr>
            <a:xfrm>
              <a:off x="4702320" y="4970520"/>
              <a:ext cx="802440" cy="770760"/>
            </a:xfrm>
            <a:prstGeom prst="rect">
              <a:avLst/>
            </a:prstGeom>
            <a:ln w="0">
              <a:noFill/>
            </a:ln>
          </p:spPr>
        </p:pic>
        <p:sp>
          <p:nvSpPr>
            <p:cNvPr id="3729" name="Freeform 189"/>
            <p:cNvSpPr/>
            <p:nvPr/>
          </p:nvSpPr>
          <p:spPr>
            <a:xfrm>
              <a:off x="4772520" y="5044320"/>
              <a:ext cx="389880" cy="3524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730" name="Group 190"/>
          <p:cNvGrpSpPr/>
          <p:nvPr/>
        </p:nvGrpSpPr>
        <p:grpSpPr>
          <a:xfrm>
            <a:off x="5664240" y="1087560"/>
            <a:ext cx="802440" cy="770760"/>
            <a:chOff x="5664240" y="1087560"/>
            <a:chExt cx="802440" cy="770760"/>
          </a:xfrm>
        </p:grpSpPr>
        <p:pic>
          <p:nvPicPr>
            <p:cNvPr id="3731" name="Picture 191" descr="desktop_computer_stylized_medium"/>
            <p:cNvPicPr/>
            <p:nvPr/>
          </p:nvPicPr>
          <p:blipFill>
            <a:blip r:embed="rId3"/>
            <a:stretch/>
          </p:blipFill>
          <p:spPr>
            <a:xfrm>
              <a:off x="5664240" y="1087560"/>
              <a:ext cx="802440" cy="770760"/>
            </a:xfrm>
            <a:prstGeom prst="rect">
              <a:avLst/>
            </a:prstGeom>
            <a:ln w="0">
              <a:noFill/>
            </a:ln>
          </p:spPr>
        </p:pic>
        <p:sp>
          <p:nvSpPr>
            <p:cNvPr id="3732" name="Freeform 192"/>
            <p:cNvSpPr/>
            <p:nvPr/>
          </p:nvSpPr>
          <p:spPr>
            <a:xfrm>
              <a:off x="5734800" y="1161360"/>
              <a:ext cx="389880" cy="3524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pic>
        <p:nvPicPr>
          <p:cNvPr id="3733" name="Picture 154" descr=""/>
          <p:cNvPicPr/>
          <p:nvPr/>
        </p:nvPicPr>
        <p:blipFill>
          <a:blip r:embed="rId4"/>
          <a:stretch/>
        </p:blipFill>
        <p:spPr>
          <a:xfrm>
            <a:off x="10885680" y="472680"/>
            <a:ext cx="1017720" cy="539640"/>
          </a:xfrm>
          <a:prstGeom prst="rect">
            <a:avLst/>
          </a:prstGeom>
          <a:ln w="0">
            <a:noFill/>
          </a:ln>
        </p:spPr>
      </p:pic>
      <p:sp>
        <p:nvSpPr>
          <p:cNvPr id="3734" name="TextBox 155"/>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64" dur="indefinite" restart="never" nodeType="tmRoot">
          <p:childTnLst>
            <p:seq>
              <p:cTn id="65" dur="indefinite" nodeType="mainSeq">
                <p:childTnLst>
                  <p:par>
                    <p:cTn id="66" nodeType="clickEffect" fill="hold">
                      <p:stCondLst>
                        <p:cond delay="indefinite"/>
                      </p:stCondLst>
                      <p:childTnLst>
                        <p:par>
                          <p:cTn id="67" nodeType="withEffect" fill="hold">
                            <p:stCondLst>
                              <p:cond delay="0"/>
                            </p:stCondLst>
                            <p:childTnLst>
                              <p:par>
                                <p:cTn id="68" nodeType="clickEffect" fill="hold" presetClass="path" presetID="42">
                                  <p:stCondLst>
                                    <p:cond delay="0"/>
                                  </p:stCondLst>
                                  <p:childTnLst>
                                    <p:animMotion origin="layout" path="M -4.72222E-006 -0.0037 L -4.72222E-006 0.04584 E">
                                      <p:cBhvr>
                                        <p:cTn id="69" dur="2000" fill="hold"/>
                                        <p:tgtEl>
                                          <p:spTgt spid="3713"/>
                                        </p:tgtEl>
                                        <p:attrNameLst>
                                          <p:attrName>ppt_x</p:attrName>
                                          <p:attrName>ppt_y</p:attrName>
                                        </p:attrNameLst>
                                      </p:cBhvr>
                                    </p:animMotion>
                                  </p:childTnLst>
                                </p:cTn>
                              </p:par>
                              <p:par>
                                <p:cTn id="70" nodeType="withEffect" fill="hold" presetClass="exit" presetID="10">
                                  <p:stCondLst>
                                    <p:cond delay="0"/>
                                  </p:stCondLst>
                                  <p:childTnLst>
                                    <p:animEffect filter="fade" transition="out">
                                      <p:cBhvr additive="repl">
                                        <p:cTn id="71" dur="2000"/>
                                        <p:tgtEl>
                                          <p:spTgt spid="3712"/>
                                        </p:tgtEl>
                                      </p:cBhvr>
                                    </p:animEffect>
                                    <p:set>
                                      <p:cBhvr>
                                        <p:cTn id="72" dur="1" fill="hold">
                                          <p:stCondLst>
                                            <p:cond delay="1999"/>
                                          </p:stCondLst>
                                        </p:cTn>
                                        <p:tgtEl>
                                          <p:spTgt spid="3712"/>
                                        </p:tgtEl>
                                        <p:attrNameLst>
                                          <p:attrName>style.visibility</p:attrName>
                                        </p:attrNameLst>
                                      </p:cBhvr>
                                      <p:to>
                                        <p:strVal val="hidden"/>
                                      </p:to>
                                    </p:set>
                                  </p:childTnLst>
                                </p:cTn>
                              </p:par>
                            </p:childTnLst>
                          </p:cTn>
                        </p:par>
                      </p:childTnLst>
                    </p:cTn>
                  </p:par>
                  <p:par>
                    <p:cTn id="73" nodeType="clickEffect" fill="hold">
                      <p:stCondLst>
                        <p:cond delay="indefinite"/>
                      </p:stCondLst>
                      <p:childTnLst>
                        <p:par>
                          <p:cTn id="74" nodeType="withEffect" fill="hold">
                            <p:stCondLst>
                              <p:cond delay="0"/>
                            </p:stCondLst>
                            <p:childTnLst>
                              <p:par>
                                <p:cTn id="75" nodeType="clickEffect" fill="hold" presetClass="entr" presetID="1">
                                  <p:stCondLst>
                                    <p:cond delay="0"/>
                                  </p:stCondLst>
                                  <p:childTnLst>
                                    <p:set>
                                      <p:cBhvr>
                                        <p:cTn id="76" dur="1" fill="hold">
                                          <p:stCondLst>
                                            <p:cond delay="0"/>
                                          </p:stCondLst>
                                        </p:cTn>
                                        <p:tgtEl>
                                          <p:spTgt spid="3626"/>
                                        </p:tgtEl>
                                        <p:attrNameLst>
                                          <p:attrName>style.visibility</p:attrName>
                                        </p:attrNameLst>
                                      </p:cBhvr>
                                      <p:to>
                                        <p:strVal val="visible"/>
                                      </p:to>
                                    </p:set>
                                  </p:childTnLst>
                                </p:cTn>
                              </p:par>
                              <p:par>
                                <p:cTn id="77" nodeType="withEffect" fill="hold" presetClass="entr" presetID="1">
                                  <p:stCondLst>
                                    <p:cond delay="0"/>
                                  </p:stCondLst>
                                  <p:childTnLst>
                                    <p:set>
                                      <p:cBhvr>
                                        <p:cTn id="78" dur="1" fill="hold">
                                          <p:stCondLst>
                                            <p:cond delay="0"/>
                                          </p:stCondLst>
                                        </p:cTn>
                                        <p:tgtEl>
                                          <p:spTgt spid="3625"/>
                                        </p:tgtEl>
                                        <p:attrNameLst>
                                          <p:attrName>style.visibility</p:attrName>
                                        </p:attrNameLst>
                                      </p:cBhvr>
                                      <p:to>
                                        <p:strVal val="visible"/>
                                      </p:to>
                                    </p:set>
                                  </p:childTnLst>
                                </p:cTn>
                              </p:par>
                            </p:childTnLst>
                          </p:cTn>
                        </p:par>
                      </p:childTnLst>
                    </p:cTn>
                  </p:par>
                  <p:par>
                    <p:cTn id="79" nodeType="clickEffect" fill="hold">
                      <p:stCondLst>
                        <p:cond delay="indefinite"/>
                      </p:stCondLst>
                      <p:childTnLst>
                        <p:par>
                          <p:cTn id="80" nodeType="withEffect" fill="hold">
                            <p:stCondLst>
                              <p:cond delay="0"/>
                            </p:stCondLst>
                            <p:childTnLst>
                              <p:par>
                                <p:cTn id="81" nodeType="clickEffect" fill="hold" presetClass="exit" presetID="1">
                                  <p:stCondLst>
                                    <p:cond delay="0"/>
                                  </p:stCondLst>
                                  <p:childTnLst>
                                    <p:set>
                                      <p:cBhvr>
                                        <p:cTn id="82" dur="1" fill="hold">
                                          <p:stCondLst>
                                            <p:cond delay="0"/>
                                          </p:stCondLst>
                                        </p:cTn>
                                        <p:tgtEl>
                                          <p:spTgt spid="3713"/>
                                        </p:tgtEl>
                                        <p:attrNameLst>
                                          <p:attrName>style.visibility</p:attrName>
                                        </p:attrNameLst>
                                      </p:cBhvr>
                                      <p:to>
                                        <p:strVal val="hidden"/>
                                      </p:to>
                                    </p:set>
                                  </p:childTnLst>
                                </p:cTn>
                              </p:par>
                              <p:par>
                                <p:cTn id="83" nodeType="withEffect" fill="hold" presetClass="exit" presetID="1">
                                  <p:stCondLst>
                                    <p:cond delay="0"/>
                                  </p:stCondLst>
                                  <p:childTnLst>
                                    <p:set>
                                      <p:cBhvr>
                                        <p:cTn id="84" dur="1" fill="hold">
                                          <p:stCondLst>
                                            <p:cond delay="0"/>
                                          </p:stCondLst>
                                        </p:cTn>
                                        <p:tgtEl>
                                          <p:spTgt spid="3626"/>
                                        </p:tgtEl>
                                        <p:attrNameLst>
                                          <p:attrName>style.visibility</p:attrName>
                                        </p:attrNameLst>
                                      </p:cBhvr>
                                      <p:to>
                                        <p:strVal val="hidden"/>
                                      </p:to>
                                    </p:set>
                                  </p:childTnLst>
                                </p:cTn>
                              </p:par>
                              <p:par>
                                <p:cTn id="85" nodeType="withEffect" fill="hold" presetClass="exit" presetID="1">
                                  <p:stCondLst>
                                    <p:cond delay="0"/>
                                  </p:stCondLst>
                                  <p:childTnLst>
                                    <p:set>
                                      <p:cBhvr>
                                        <p:cTn id="86" dur="1" fill="hold">
                                          <p:stCondLst>
                                            <p:cond delay="0"/>
                                          </p:stCondLst>
                                        </p:cTn>
                                        <p:tgtEl>
                                          <p:spTgt spid="3625"/>
                                        </p:tgtEl>
                                        <p:attrNameLst>
                                          <p:attrName>style.visibility</p:attrName>
                                        </p:attrNameLst>
                                      </p:cBhvr>
                                      <p:to>
                                        <p:strVal val="hidden"/>
                                      </p:to>
                                    </p:set>
                                  </p:childTnLst>
                                </p:cTn>
                              </p:par>
                              <p:par>
                                <p:cTn id="87" nodeType="withEffect" fill="hold" presetClass="entr" presetID="1">
                                  <p:stCondLst>
                                    <p:cond delay="0"/>
                                  </p:stCondLst>
                                  <p:childTnLst>
                                    <p:set>
                                      <p:cBhvr>
                                        <p:cTn id="88" dur="1" fill="hold">
                                          <p:stCondLst>
                                            <p:cond delay="0"/>
                                          </p:stCondLst>
                                        </p:cTn>
                                        <p:tgtEl>
                                          <p:spTgt spid="3716"/>
                                        </p:tgtEl>
                                        <p:attrNameLst>
                                          <p:attrName>style.visibility</p:attrName>
                                        </p:attrNameLst>
                                      </p:cBhvr>
                                      <p:to>
                                        <p:strVal val="visible"/>
                                      </p:to>
                                    </p:set>
                                  </p:childTnLst>
                                </p:cTn>
                              </p:par>
                            </p:childTnLst>
                          </p:cTn>
                        </p:par>
                        <p:par>
                          <p:cTn id="89" nodeType="afterEffect" fill="hold">
                            <p:stCondLst>
                              <p:cond delay="0"/>
                            </p:stCondLst>
                            <p:childTnLst>
                              <p:par>
                                <p:cTn id="90" nodeType="afterEffect" fill="hold" presetClass="path" presetID="42">
                                  <p:stCondLst>
                                    <p:cond delay="0"/>
                                  </p:stCondLst>
                                  <p:childTnLst>
                                    <p:animMotion origin="layout" path="M -3.05556E-006 -0.00926 L -3.05556E-006 0.04792 E">
                                      <p:cBhvr>
                                        <p:cTn id="91" dur="2000" fill="hold"/>
                                        <p:tgtEl>
                                          <p:spTgt spid="3716"/>
                                        </p:tgtEl>
                                        <p:attrNameLst>
                                          <p:attrName>ppt_x</p:attrName>
                                          <p:attrName>ppt_y</p:attrName>
                                        </p:attrNameLst>
                                      </p:cBhvr>
                                    </p:animMotion>
                                  </p:childTnLst>
                                </p:cTn>
                              </p:par>
                            </p:childTnLst>
                          </p:cTn>
                        </p:par>
                      </p:childTnLst>
                    </p:cTn>
                  </p:par>
                  <p:par>
                    <p:cTn id="92" nodeType="clickEffect" fill="hold">
                      <p:stCondLst>
                        <p:cond delay="indefinite"/>
                      </p:stCondLst>
                      <p:childTnLst>
                        <p:par>
                          <p:cTn id="93" nodeType="withEffect" fill="hold">
                            <p:stCondLst>
                              <p:cond delay="0"/>
                            </p:stCondLst>
                            <p:childTnLst>
                              <p:par>
                                <p:cTn id="94" nodeType="clickEffect" fill="hold" presetClass="entr" presetID="1">
                                  <p:stCondLst>
                                    <p:cond delay="0"/>
                                  </p:stCondLst>
                                  <p:childTnLst>
                                    <p:set>
                                      <p:cBhvr>
                                        <p:cTn id="95" dur="1" fill="hold">
                                          <p:stCondLst>
                                            <p:cond delay="0"/>
                                          </p:stCondLst>
                                        </p:cTn>
                                        <p:tgtEl>
                                          <p:spTgt spid="3723"/>
                                        </p:tgtEl>
                                        <p:attrNameLst>
                                          <p:attrName>style.visibility</p:attrName>
                                        </p:attrNameLst>
                                      </p:cBhvr>
                                      <p:to>
                                        <p:strVal val="visible"/>
                                      </p:to>
                                    </p:set>
                                  </p:childTnLst>
                                </p:cTn>
                              </p:par>
                              <p:par>
                                <p:cTn id="96" nodeType="withEffect" fill="hold" presetClass="entr" presetID="1">
                                  <p:stCondLst>
                                    <p:cond delay="0"/>
                                  </p:stCondLst>
                                  <p:childTnLst>
                                    <p:set>
                                      <p:cBhvr>
                                        <p:cTn id="97" dur="1" fill="hold">
                                          <p:stCondLst>
                                            <p:cond delay="0"/>
                                          </p:stCondLst>
                                        </p:cTn>
                                        <p:tgtEl>
                                          <p:spTgt spid="3629"/>
                                        </p:tgtEl>
                                        <p:attrNameLst>
                                          <p:attrName>style.visibility</p:attrName>
                                        </p:attrNameLst>
                                      </p:cBhvr>
                                      <p:to>
                                        <p:strVal val="visible"/>
                                      </p:to>
                                    </p:set>
                                  </p:childTnLst>
                                </p:cTn>
                              </p:par>
                            </p:childTnLst>
                          </p:cTn>
                        </p:par>
                      </p:childTnLst>
                    </p:cTn>
                  </p:par>
                  <p:par>
                    <p:cTn id="98" nodeType="clickEffect" fill="hold">
                      <p:stCondLst>
                        <p:cond delay="indefinite"/>
                      </p:stCondLst>
                      <p:childTnLst>
                        <p:par>
                          <p:cTn id="99" nodeType="withEffect" fill="hold">
                            <p:stCondLst>
                              <p:cond delay="0"/>
                            </p:stCondLst>
                            <p:childTnLst>
                              <p:par>
                                <p:cTn id="100" nodeType="clickEffect" fill="hold" presetClass="exit" presetID="1">
                                  <p:stCondLst>
                                    <p:cond delay="0"/>
                                  </p:stCondLst>
                                  <p:childTnLst>
                                    <p:set>
                                      <p:cBhvr>
                                        <p:cTn id="101" dur="1" fill="hold">
                                          <p:stCondLst>
                                            <p:cond delay="0"/>
                                          </p:stCondLst>
                                        </p:cTn>
                                        <p:tgtEl>
                                          <p:spTgt spid="3716"/>
                                        </p:tgtEl>
                                        <p:attrNameLst>
                                          <p:attrName>style.visibility</p:attrName>
                                        </p:attrNameLst>
                                      </p:cBhvr>
                                      <p:to>
                                        <p:strVal val="hidden"/>
                                      </p:to>
                                    </p:set>
                                  </p:childTnLst>
                                </p:cTn>
                              </p:par>
                              <p:par>
                                <p:cTn id="102" nodeType="withEffect" fill="hold" presetClass="exit" presetID="1">
                                  <p:stCondLst>
                                    <p:cond delay="0"/>
                                  </p:stCondLst>
                                  <p:childTnLst>
                                    <p:set>
                                      <p:cBhvr>
                                        <p:cTn id="103" dur="1" fill="hold">
                                          <p:stCondLst>
                                            <p:cond delay="0"/>
                                          </p:stCondLst>
                                        </p:cTn>
                                        <p:tgtEl>
                                          <p:spTgt spid="3723"/>
                                        </p:tgtEl>
                                        <p:attrNameLst>
                                          <p:attrName>style.visibility</p:attrName>
                                        </p:attrNameLst>
                                      </p:cBhvr>
                                      <p:to>
                                        <p:strVal val="hidden"/>
                                      </p:to>
                                    </p:set>
                                  </p:childTnLst>
                                </p:cTn>
                              </p:par>
                              <p:par>
                                <p:cTn id="104" nodeType="withEffect" fill="hold" presetClass="exit" presetID="1">
                                  <p:stCondLst>
                                    <p:cond delay="0"/>
                                  </p:stCondLst>
                                  <p:childTnLst>
                                    <p:set>
                                      <p:cBhvr>
                                        <p:cTn id="105" dur="1" fill="hold">
                                          <p:stCondLst>
                                            <p:cond delay="0"/>
                                          </p:stCondLst>
                                        </p:cTn>
                                        <p:tgtEl>
                                          <p:spTgt spid="3629"/>
                                        </p:tgtEl>
                                        <p:attrNameLst>
                                          <p:attrName>style.visibility</p:attrName>
                                        </p:attrNameLst>
                                      </p:cBhvr>
                                      <p:to>
                                        <p:strVal val="hidden"/>
                                      </p:to>
                                    </p:set>
                                  </p:childTnLst>
                                </p:cTn>
                              </p:par>
                              <p:par>
                                <p:cTn id="106" nodeType="withEffect" fill="hold" presetClass="entr" presetID="1">
                                  <p:stCondLst>
                                    <p:cond delay="0"/>
                                  </p:stCondLst>
                                  <p:childTnLst>
                                    <p:set>
                                      <p:cBhvr>
                                        <p:cTn id="107" dur="1" fill="hold">
                                          <p:stCondLst>
                                            <p:cond delay="0"/>
                                          </p:stCondLst>
                                        </p:cTn>
                                        <p:tgtEl>
                                          <p:spTgt spid="3618"/>
                                        </p:tgtEl>
                                        <p:attrNameLst>
                                          <p:attrName>style.visibility</p:attrName>
                                        </p:attrNameLst>
                                      </p:cBhvr>
                                      <p:to>
                                        <p:strVal val="visible"/>
                                      </p:to>
                                    </p:set>
                                  </p:childTnLst>
                                </p:cTn>
                              </p:par>
                              <p:par>
                                <p:cTn id="108" nodeType="withEffect" fill="hold" presetClass="path" presetID="42">
                                  <p:stCondLst>
                                    <p:cond delay="0"/>
                                  </p:stCondLst>
                                  <p:childTnLst>
                                    <p:animMotion origin="layout" path="M -3.05556E-006 2.22222E-006 L -3.05556E-006 0.04213 E">
                                      <p:cBhvr>
                                        <p:cTn id="109" dur="2000" fill="hold"/>
                                        <p:tgtEl>
                                          <p:spTgt spid="3618"/>
                                        </p:tgtEl>
                                        <p:attrNameLst>
                                          <p:attrName>ppt_x</p:attrName>
                                          <p:attrName>ppt_y</p:attrName>
                                        </p:attrNameLst>
                                      </p:cBhvr>
                                    </p:animMotion>
                                  </p:childTnLst>
                                </p:cTn>
                              </p:par>
                            </p:childTnLst>
                          </p:cTn>
                        </p:par>
                      </p:childTnLst>
                    </p:cTn>
                  </p:par>
                  <p:par>
                    <p:cTn id="110" nodeType="clickEffect" fill="hold">
                      <p:stCondLst>
                        <p:cond delay="indefinite"/>
                      </p:stCondLst>
                      <p:childTnLst>
                        <p:par>
                          <p:cTn id="111" nodeType="withEffect" fill="hold">
                            <p:stCondLst>
                              <p:cond delay="0"/>
                            </p:stCondLst>
                            <p:childTnLst>
                              <p:par>
                                <p:cTn id="112" nodeType="clickEffect" fill="hold" presetClass="entr" presetID="1">
                                  <p:stCondLst>
                                    <p:cond delay="0"/>
                                  </p:stCondLst>
                                  <p:childTnLst>
                                    <p:set>
                                      <p:cBhvr>
                                        <p:cTn id="113" dur="1" fill="hold">
                                          <p:stCondLst>
                                            <p:cond delay="0"/>
                                          </p:stCondLst>
                                        </p:cTn>
                                        <p:tgtEl>
                                          <p:spTgt spid="3700"/>
                                        </p:tgtEl>
                                        <p:attrNameLst>
                                          <p:attrName>style.visibility</p:attrName>
                                        </p:attrNameLst>
                                      </p:cBhvr>
                                      <p:to>
                                        <p:strVal val="visible"/>
                                      </p:to>
                                    </p:set>
                                  </p:childTnLst>
                                </p:cTn>
                              </p:par>
                              <p:par>
                                <p:cTn id="114" nodeType="withEffect" fill="hold" presetClass="entr" presetID="1">
                                  <p:stCondLst>
                                    <p:cond delay="0"/>
                                  </p:stCondLst>
                                  <p:childTnLst>
                                    <p:set>
                                      <p:cBhvr>
                                        <p:cTn id="115" dur="1" fill="hold">
                                          <p:stCondLst>
                                            <p:cond delay="0"/>
                                          </p:stCondLst>
                                        </p:cTn>
                                        <p:tgtEl>
                                          <p:spTgt spid="3726"/>
                                        </p:tgtEl>
                                        <p:attrNameLst>
                                          <p:attrName>style.visibility</p:attrName>
                                        </p:attrNameLst>
                                      </p:cBhvr>
                                      <p:to>
                                        <p:strVal val="visible"/>
                                      </p:to>
                                    </p:set>
                                  </p:childTnLst>
                                </p:cTn>
                              </p:par>
                            </p:childTnLst>
                          </p:cTn>
                        </p:par>
                      </p:childTnLst>
                    </p:cTn>
                  </p:par>
                  <p:par>
                    <p:cTn id="116" nodeType="clickEffect" fill="hold">
                      <p:stCondLst>
                        <p:cond delay="indefinite"/>
                      </p:stCondLst>
                      <p:childTnLst>
                        <p:par>
                          <p:cTn id="117" nodeType="withEffect" fill="hold">
                            <p:stCondLst>
                              <p:cond delay="0"/>
                            </p:stCondLst>
                            <p:childTnLst>
                              <p:par>
                                <p:cTn id="118" nodeType="clickEffect" fill="hold" presetClass="exit" presetID="1">
                                  <p:stCondLst>
                                    <p:cond delay="0"/>
                                  </p:stCondLst>
                                  <p:childTnLst>
                                    <p:set>
                                      <p:cBhvr>
                                        <p:cTn id="119" dur="1" fill="hold">
                                          <p:stCondLst>
                                            <p:cond delay="0"/>
                                          </p:stCondLst>
                                        </p:cTn>
                                        <p:tgtEl>
                                          <p:spTgt spid="3618"/>
                                        </p:tgtEl>
                                        <p:attrNameLst>
                                          <p:attrName>style.visibility</p:attrName>
                                        </p:attrNameLst>
                                      </p:cBhvr>
                                      <p:to>
                                        <p:strVal val="hidden"/>
                                      </p:to>
                                    </p:set>
                                  </p:childTnLst>
                                </p:cTn>
                              </p:par>
                              <p:par>
                                <p:cTn id="120" nodeType="withEffect" fill="hold" presetClass="exit" presetID="1">
                                  <p:stCondLst>
                                    <p:cond delay="0"/>
                                  </p:stCondLst>
                                  <p:childTnLst>
                                    <p:set>
                                      <p:cBhvr>
                                        <p:cTn id="121" dur="1" fill="hold">
                                          <p:stCondLst>
                                            <p:cond delay="0"/>
                                          </p:stCondLst>
                                        </p:cTn>
                                        <p:tgtEl>
                                          <p:spTgt spid="3726"/>
                                        </p:tgtEl>
                                        <p:attrNameLst>
                                          <p:attrName>style.visibility</p:attrName>
                                        </p:attrNameLst>
                                      </p:cBhvr>
                                      <p:to>
                                        <p:strVal val="hidden"/>
                                      </p:to>
                                    </p:set>
                                  </p:childTnLst>
                                </p:cTn>
                              </p:par>
                            </p:childTnLst>
                          </p:cTn>
                        </p:par>
                        <p:par>
                          <p:cTn id="122" nodeType="afterEffect" fill="hold">
                            <p:stCondLst>
                              <p:cond delay="0"/>
                            </p:stCondLst>
                            <p:childTnLst>
                              <p:par>
                                <p:cTn id="123" nodeType="afterEffect" fill="hold" presetClass="path">
                                  <p:stCondLst>
                                    <p:cond delay="0"/>
                                  </p:stCondLst>
                                  <p:childTnLst>
                                    <p:animMotion origin="layout" path="M 3.05556E-006 -4.81481E-006 L 3.05556E-006 0.13889 L 0.40295 0.13889 L 0.40295 0.09885 L 0.57152 0.10093 L 0.57152 0.57709 L 0.66371 0.50857 L 0.66371 0.42848 E">
                                      <p:cBhvr>
                                        <p:cTn id="124" dur="3000" fill="hold"/>
                                        <p:tgtEl>
                                          <p:spTgt spid="3700"/>
                                        </p:tgtEl>
                                        <p:attrNameLst>
                                          <p:attrName>ppt_x</p:attrName>
                                          <p:attrName>ppt_y</p:attrName>
                                        </p:attrNameLst>
                                      </p:cBhvr>
                                    </p:animMotion>
                                  </p:childTnLst>
                                </p:cTn>
                              </p:par>
                            </p:childTnLst>
                          </p:cTn>
                        </p:par>
                      </p:childTnLst>
                    </p:cTn>
                  </p:par>
                  <p:par>
                    <p:cTn id="125" nodeType="clickEffect" fill="hold">
                      <p:stCondLst>
                        <p:cond delay="indefinite"/>
                      </p:stCondLst>
                      <p:childTnLst>
                        <p:par>
                          <p:cTn id="126" nodeType="withEffect" fill="hold">
                            <p:stCondLst>
                              <p:cond delay="0"/>
                            </p:stCondLst>
                            <p:childTnLst>
                              <p:par>
                                <p:cTn id="127" nodeType="clickEffect" fill="hold" presetClass="exit" presetID="1">
                                  <p:stCondLst>
                                    <p:cond delay="0"/>
                                  </p:stCondLst>
                                  <p:childTnLst>
                                    <p:set>
                                      <p:cBhvr>
                                        <p:cTn id="128" dur="1" fill="hold">
                                          <p:stCondLst>
                                            <p:cond delay="0"/>
                                          </p:stCondLst>
                                        </p:cTn>
                                        <p:tgtEl>
                                          <p:spTgt spid="3700"/>
                                        </p:tgtEl>
                                        <p:attrNameLst>
                                          <p:attrName>style.visibility</p:attrName>
                                        </p:attrNameLst>
                                      </p:cBhvr>
                                      <p:to>
                                        <p:strVal val="hidden"/>
                                      </p:to>
                                    </p:set>
                                  </p:childTnLst>
                                </p:cTn>
                              </p:par>
                              <p:par>
                                <p:cTn id="129" nodeType="withEffect" fill="hold" presetClass="entr" presetID="1">
                                  <p:stCondLst>
                                    <p:cond delay="0"/>
                                  </p:stCondLst>
                                  <p:childTnLst>
                                    <p:set>
                                      <p:cBhvr>
                                        <p:cTn id="130" dur="1" fill="hold">
                                          <p:stCondLst>
                                            <p:cond delay="0"/>
                                          </p:stCondLst>
                                        </p:cTn>
                                        <p:tgtEl>
                                          <p:spTgt spid="3693"/>
                                        </p:tgtEl>
                                        <p:attrNameLst>
                                          <p:attrName>style.visibility</p:attrName>
                                        </p:attrNameLst>
                                      </p:cBhvr>
                                      <p:to>
                                        <p:strVal val="visible"/>
                                      </p:to>
                                    </p:set>
                                  </p:childTnLst>
                                </p:cTn>
                              </p:par>
                            </p:childTnLst>
                          </p:cTn>
                        </p:par>
                      </p:childTnLst>
                    </p:cTn>
                  </p:par>
                  <p:par>
                    <p:cTn id="131" nodeType="clickEffect" fill="hold">
                      <p:stCondLst>
                        <p:cond delay="indefinite"/>
                      </p:stCondLst>
                      <p:childTnLst>
                        <p:par>
                          <p:cTn id="132" nodeType="withEffect" fill="hold">
                            <p:stCondLst>
                              <p:cond delay="0"/>
                            </p:stCondLst>
                            <p:childTnLst>
                              <p:par>
                                <p:cTn id="133" nodeType="clickEffect" fill="hold" presetClass="path" presetID="64">
                                  <p:stCondLst>
                                    <p:cond delay="0"/>
                                  </p:stCondLst>
                                  <p:childTnLst>
                                    <p:animMotion origin="layout" path="M 0.00156 -0.00046 L 0.00156 -0.04815 E">
                                      <p:cBhvr>
                                        <p:cTn id="134" dur="2000" fill="hold"/>
                                        <p:tgtEl>
                                          <p:spTgt spid="3693"/>
                                        </p:tgtEl>
                                        <p:attrNameLst>
                                          <p:attrName>ppt_x</p:attrName>
                                          <p:attrName>ppt_y</p:attrName>
                                        </p:attrNameLst>
                                      </p:cBhvr>
                                    </p:animMotion>
                                  </p:childTnLst>
                                </p:cTn>
                              </p:par>
                            </p:childTnLst>
                          </p:cTn>
                        </p:par>
                      </p:childTnLst>
                    </p:cTn>
                  </p:par>
                  <p:par>
                    <p:cTn id="135" nodeType="clickEffect" fill="hold">
                      <p:stCondLst>
                        <p:cond delay="indefinite"/>
                      </p:stCondLst>
                      <p:childTnLst>
                        <p:par>
                          <p:cTn id="136" nodeType="withEffect" fill="hold">
                            <p:stCondLst>
                              <p:cond delay="0"/>
                            </p:stCondLst>
                            <p:childTnLst>
                              <p:par>
                                <p:cTn id="137" nodeType="clickEffect" fill="hold" presetClass="exit" presetID="1">
                                  <p:stCondLst>
                                    <p:cond delay="0"/>
                                  </p:stCondLst>
                                  <p:childTnLst>
                                    <p:set>
                                      <p:cBhvr>
                                        <p:cTn id="138" dur="1" fill="hold">
                                          <p:stCondLst>
                                            <p:cond delay="0"/>
                                          </p:stCondLst>
                                        </p:cTn>
                                        <p:tgtEl>
                                          <p:spTgt spid="3693"/>
                                        </p:tgtEl>
                                        <p:attrNameLst>
                                          <p:attrName>style.visibility</p:attrName>
                                        </p:attrNameLst>
                                      </p:cBhvr>
                                      <p:to>
                                        <p:strVal val="hidden"/>
                                      </p:to>
                                    </p:set>
                                  </p:childTnLst>
                                </p:cTn>
                              </p:par>
                              <p:par>
                                <p:cTn id="139" nodeType="withEffect" fill="hold" presetClass="entr" presetID="22" presetSubtype="1">
                                  <p:stCondLst>
                                    <p:cond delay="0"/>
                                  </p:stCondLst>
                                  <p:childTnLst>
                                    <p:set>
                                      <p:cBhvr>
                                        <p:cTn id="140" dur="1" fill="hold">
                                          <p:stCondLst>
                                            <p:cond delay="0"/>
                                          </p:stCondLst>
                                        </p:cTn>
                                        <p:tgtEl>
                                          <p:spTgt spid="3676"/>
                                        </p:tgtEl>
                                        <p:attrNameLst>
                                          <p:attrName>style.visibility</p:attrName>
                                        </p:attrNameLst>
                                      </p:cBhvr>
                                      <p:to>
                                        <p:strVal val="visible"/>
                                      </p:to>
                                    </p:set>
                                    <p:animEffect filter="wipe(up)" transition="in">
                                      <p:cBhvr additive="repl">
                                        <p:cTn id="141" dur="500"/>
                                        <p:tgtEl>
                                          <p:spTgt spid="3676"/>
                                        </p:tgtEl>
                                      </p:cBhvr>
                                    </p:animEffect>
                                  </p:childTnLst>
                                </p:cTn>
                              </p:par>
                            </p:childTnLst>
                          </p:cTn>
                        </p:par>
                      </p:childTnLst>
                    </p:cTn>
                  </p:par>
                  <p:par>
                    <p:cTn id="142" nodeType="clickEffect" fill="hold">
                      <p:stCondLst>
                        <p:cond delay="indefinite"/>
                      </p:stCondLst>
                      <p:childTnLst>
                        <p:par>
                          <p:cTn id="143" nodeType="withEffect" fill="hold">
                            <p:stCondLst>
                              <p:cond delay="0"/>
                            </p:stCondLst>
                            <p:childTnLst>
                              <p:par>
                                <p:cTn id="144" nodeType="clickEffect" fill="hold" presetClass="exit" presetID="1">
                                  <p:stCondLst>
                                    <p:cond delay="0"/>
                                  </p:stCondLst>
                                  <p:childTnLst>
                                    <p:set>
                                      <p:cBhvr>
                                        <p:cTn id="145" dur="1" fill="hold">
                                          <p:stCondLst>
                                            <p:cond delay="0"/>
                                          </p:stCondLst>
                                        </p:cTn>
                                        <p:tgtEl>
                                          <p:spTgt spid="3676"/>
                                        </p:tgtEl>
                                        <p:attrNameLst>
                                          <p:attrName>style.visibility</p:attrName>
                                        </p:attrNameLst>
                                      </p:cBhvr>
                                      <p:to>
                                        <p:strVal val="hidden"/>
                                      </p:to>
                                    </p:set>
                                  </p:childTnLst>
                                </p:cTn>
                              </p:par>
                              <p:par>
                                <p:cTn id="146" nodeType="withEffect" fill="hold" presetClass="entr" presetID="22" presetSubtype="4">
                                  <p:stCondLst>
                                    <p:cond delay="0"/>
                                  </p:stCondLst>
                                  <p:childTnLst>
                                    <p:set>
                                      <p:cBhvr>
                                        <p:cTn id="147" dur="1" fill="hold">
                                          <p:stCondLst>
                                            <p:cond delay="0"/>
                                          </p:stCondLst>
                                        </p:cTn>
                                        <p:tgtEl>
                                          <p:spTgt spid="3639"/>
                                        </p:tgtEl>
                                        <p:attrNameLst>
                                          <p:attrName>style.visibility</p:attrName>
                                        </p:attrNameLst>
                                      </p:cBhvr>
                                      <p:to>
                                        <p:strVal val="visible"/>
                                      </p:to>
                                    </p:set>
                                    <p:animEffect filter="wipe(down)" transition="in">
                                      <p:cBhvr additive="repl">
                                        <p:cTn id="148" dur="500"/>
                                        <p:tgtEl>
                                          <p:spTgt spid="3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5" name="PlaceHolder 1"/>
          <p:cNvSpPr>
            <a:spLocks noGrp="1"/>
          </p:cNvSpPr>
          <p:nvPr>
            <p:ph type="title"/>
          </p:nvPr>
        </p:nvSpPr>
        <p:spPr>
          <a:xfrm>
            <a:off x="656640" y="350280"/>
            <a:ext cx="10514880" cy="1324800"/>
          </a:xfrm>
          <a:prstGeom prst="rect">
            <a:avLst/>
          </a:prstGeom>
          <a:noFill/>
          <a:ln w="0">
            <a:noFill/>
          </a:ln>
        </p:spPr>
        <p:txBody>
          <a:bodyPr lIns="90000" rIns="90000" tIns="45000" bIns="45000" anchor="ctr">
            <a:normAutofit/>
          </a:bodyPr>
          <a:p>
            <a:pPr>
              <a:lnSpc>
                <a:spcPct val="90000"/>
              </a:lnSpc>
              <a:buNone/>
            </a:pPr>
            <a:r>
              <a:rPr b="0" lang="en-US" sz="3800" spc="-1" strike="noStrike">
                <a:solidFill>
                  <a:srgbClr val="000000"/>
                </a:solidFill>
                <a:latin typeface="Arial Unicode MS"/>
                <a:ea typeface="Arial Unicode MS"/>
              </a:rPr>
              <a:t>Network Protocols</a:t>
            </a:r>
            <a:endParaRPr b="0" lang="en-US" sz="3800" spc="-1" strike="noStrike">
              <a:latin typeface="Arial"/>
            </a:endParaRPr>
          </a:p>
        </p:txBody>
      </p:sp>
      <p:pic>
        <p:nvPicPr>
          <p:cNvPr id="3736" name="Picture 3" descr=""/>
          <p:cNvPicPr/>
          <p:nvPr/>
        </p:nvPicPr>
        <p:blipFill>
          <a:blip r:embed="rId1"/>
          <a:stretch/>
        </p:blipFill>
        <p:spPr>
          <a:xfrm>
            <a:off x="5914440" y="1690560"/>
            <a:ext cx="5106240" cy="4013280"/>
          </a:xfrm>
          <a:prstGeom prst="rect">
            <a:avLst/>
          </a:prstGeom>
          <a:ln w="0">
            <a:noFill/>
          </a:ln>
        </p:spPr>
      </p:pic>
      <p:sp>
        <p:nvSpPr>
          <p:cNvPr id="3737" name="Rectangle 4"/>
          <p:cNvSpPr/>
          <p:nvPr/>
        </p:nvSpPr>
        <p:spPr>
          <a:xfrm>
            <a:off x="360000" y="1690560"/>
            <a:ext cx="5554080" cy="4647600"/>
          </a:xfrm>
          <a:prstGeom prst="rect">
            <a:avLst/>
          </a:prstGeom>
          <a:noFill/>
          <a:ln w="0">
            <a:noFill/>
          </a:ln>
        </p:spPr>
        <p:style>
          <a:lnRef idx="0"/>
          <a:fillRef idx="0"/>
          <a:effectRef idx="0"/>
          <a:fontRef idx="minor"/>
        </p:style>
        <p:txBody>
          <a:bodyPr lIns="90000" rIns="90000" tIns="45000" bIns="45000" anchor="t">
            <a:noAutofit/>
          </a:bodyPr>
          <a:p>
            <a:pPr marL="287280" indent="-287280">
              <a:lnSpc>
                <a:spcPct val="80000"/>
              </a:lnSpc>
              <a:spcBef>
                <a:spcPts val="1001"/>
              </a:spcBef>
              <a:buClr>
                <a:srgbClr val="000000"/>
              </a:buClr>
              <a:buFont typeface="Arial"/>
              <a:buChar char="•"/>
            </a:pPr>
            <a:r>
              <a:rPr b="0" i="1" lang="en-US" sz="2000" spc="-1" strike="noStrike">
                <a:solidFill>
                  <a:srgbClr val="000000"/>
                </a:solidFill>
                <a:latin typeface="Arial Unicode MS"/>
                <a:ea typeface="Arial Unicode MS"/>
              </a:rPr>
              <a:t>application:</a:t>
            </a:r>
            <a:r>
              <a:rPr b="0" lang="en-US" sz="2000" spc="-1" strike="noStrike">
                <a:solidFill>
                  <a:srgbClr val="000000"/>
                </a:solidFill>
                <a:latin typeface="Arial Unicode MS"/>
                <a:ea typeface="Arial Unicode MS"/>
              </a:rPr>
              <a:t> supporting network applications</a:t>
            </a:r>
            <a:endParaRPr b="0" lang="en-US" sz="2000" spc="-1" strike="noStrike">
              <a:latin typeface="Arial"/>
            </a:endParaRPr>
          </a:p>
          <a:p>
            <a:pPr lvl="1" marL="682560" indent="-225360">
              <a:lnSpc>
                <a:spcPct val="80000"/>
              </a:lnSpc>
              <a:spcBef>
                <a:spcPts val="499"/>
              </a:spcBef>
              <a:buClr>
                <a:srgbClr val="000000"/>
              </a:buClr>
              <a:buFont typeface="Arial"/>
              <a:buChar char="•"/>
            </a:pPr>
            <a:r>
              <a:rPr b="0" lang="en-US" sz="2000" spc="-1" strike="noStrike">
                <a:solidFill>
                  <a:srgbClr val="000000"/>
                </a:solidFill>
                <a:latin typeface="Arial Unicode MS"/>
                <a:ea typeface="Arial Unicode MS"/>
              </a:rPr>
              <a:t>FTP, SMTP, HTTP, Telnet, SNMP.</a:t>
            </a:r>
            <a:endParaRPr b="0" lang="en-US" sz="2000" spc="-1" strike="noStrike">
              <a:latin typeface="Arial"/>
            </a:endParaRPr>
          </a:p>
          <a:p>
            <a:pPr marL="287280" indent="-287280">
              <a:lnSpc>
                <a:spcPct val="80000"/>
              </a:lnSpc>
              <a:spcBef>
                <a:spcPts val="1001"/>
              </a:spcBef>
              <a:buClr>
                <a:srgbClr val="000000"/>
              </a:buClr>
              <a:buFont typeface="Arial"/>
              <a:buChar char="•"/>
            </a:pPr>
            <a:r>
              <a:rPr b="0" i="1" lang="en-US" sz="2000" spc="-1" strike="noStrike">
                <a:solidFill>
                  <a:srgbClr val="000000"/>
                </a:solidFill>
                <a:latin typeface="Arial Unicode MS"/>
                <a:ea typeface="Arial Unicode MS"/>
              </a:rPr>
              <a:t>transport:</a:t>
            </a:r>
            <a:r>
              <a:rPr b="0" lang="en-US" sz="2000" spc="-1" strike="noStrike">
                <a:solidFill>
                  <a:srgbClr val="000000"/>
                </a:solidFill>
                <a:latin typeface="Arial Unicode MS"/>
                <a:ea typeface="Arial Unicode MS"/>
              </a:rPr>
              <a:t> process-process data transfer</a:t>
            </a:r>
            <a:endParaRPr b="0" lang="en-US" sz="2000" spc="-1" strike="noStrike">
              <a:latin typeface="Arial"/>
            </a:endParaRPr>
          </a:p>
          <a:p>
            <a:pPr lvl="1" marL="682560" indent="-225360">
              <a:lnSpc>
                <a:spcPct val="80000"/>
              </a:lnSpc>
              <a:spcBef>
                <a:spcPts val="499"/>
              </a:spcBef>
              <a:buClr>
                <a:srgbClr val="000000"/>
              </a:buClr>
              <a:buFont typeface="Arial"/>
              <a:buChar char="•"/>
            </a:pPr>
            <a:r>
              <a:rPr b="0" lang="en-US" sz="2000" spc="-1" strike="noStrike">
                <a:solidFill>
                  <a:srgbClr val="000000"/>
                </a:solidFill>
                <a:latin typeface="Arial Unicode MS"/>
                <a:ea typeface="Arial Unicode MS"/>
              </a:rPr>
              <a:t>TCP, UDP</a:t>
            </a:r>
            <a:endParaRPr b="0" lang="en-US" sz="2000" spc="-1" strike="noStrike">
              <a:latin typeface="Arial"/>
            </a:endParaRPr>
          </a:p>
          <a:p>
            <a:pPr marL="287280" indent="-287280">
              <a:lnSpc>
                <a:spcPct val="80000"/>
              </a:lnSpc>
              <a:spcBef>
                <a:spcPts val="1001"/>
              </a:spcBef>
              <a:buClr>
                <a:srgbClr val="000000"/>
              </a:buClr>
              <a:buFont typeface="Arial"/>
              <a:buChar char="•"/>
            </a:pPr>
            <a:r>
              <a:rPr b="0" i="1" lang="en-US" sz="2000" spc="-1" strike="noStrike">
                <a:solidFill>
                  <a:srgbClr val="000000"/>
                </a:solidFill>
                <a:latin typeface="Arial Unicode MS"/>
                <a:ea typeface="Arial Unicode MS"/>
              </a:rPr>
              <a:t>network:</a:t>
            </a:r>
            <a:r>
              <a:rPr b="0" lang="en-US" sz="2000" spc="-1" strike="noStrike">
                <a:solidFill>
                  <a:srgbClr val="000000"/>
                </a:solidFill>
                <a:latin typeface="Arial Unicode MS"/>
                <a:ea typeface="Arial Unicode MS"/>
              </a:rPr>
              <a:t> routing of datagrams from source to destination</a:t>
            </a:r>
            <a:endParaRPr b="0" lang="en-US" sz="2000" spc="-1" strike="noStrike">
              <a:latin typeface="Arial"/>
            </a:endParaRPr>
          </a:p>
          <a:p>
            <a:pPr lvl="1" marL="682560" indent="-225360">
              <a:lnSpc>
                <a:spcPct val="80000"/>
              </a:lnSpc>
              <a:spcBef>
                <a:spcPts val="499"/>
              </a:spcBef>
              <a:buClr>
                <a:srgbClr val="000000"/>
              </a:buClr>
              <a:buFont typeface="Arial"/>
              <a:buChar char="•"/>
            </a:pPr>
            <a:r>
              <a:rPr b="0" lang="en-US" sz="2000" spc="-1" strike="noStrike">
                <a:solidFill>
                  <a:srgbClr val="000000"/>
                </a:solidFill>
                <a:latin typeface="Arial Unicode MS"/>
                <a:ea typeface="Arial Unicode MS"/>
              </a:rPr>
              <a:t>IP, routing protocols</a:t>
            </a:r>
            <a:endParaRPr b="0" lang="en-US" sz="2000" spc="-1" strike="noStrike">
              <a:latin typeface="Arial"/>
            </a:endParaRPr>
          </a:p>
          <a:p>
            <a:pPr marL="287280" indent="-287280">
              <a:lnSpc>
                <a:spcPct val="80000"/>
              </a:lnSpc>
              <a:spcBef>
                <a:spcPts val="1001"/>
              </a:spcBef>
              <a:buClr>
                <a:srgbClr val="000000"/>
              </a:buClr>
              <a:buFont typeface="Arial"/>
              <a:buChar char="•"/>
            </a:pPr>
            <a:r>
              <a:rPr b="0" i="1" lang="en-US" sz="2000" spc="-1" strike="noStrike">
                <a:solidFill>
                  <a:srgbClr val="000000"/>
                </a:solidFill>
                <a:latin typeface="Arial Unicode MS"/>
                <a:ea typeface="Arial Unicode MS"/>
              </a:rPr>
              <a:t>link:</a:t>
            </a:r>
            <a:r>
              <a:rPr b="0" lang="en-US" sz="2000" spc="-1" strike="noStrike">
                <a:solidFill>
                  <a:srgbClr val="000000"/>
                </a:solidFill>
                <a:latin typeface="Arial Unicode MS"/>
                <a:ea typeface="Arial Unicode MS"/>
              </a:rPr>
              <a:t> data transfer between neighboring  network elements</a:t>
            </a:r>
            <a:endParaRPr b="0" lang="en-US" sz="2000" spc="-1" strike="noStrike">
              <a:latin typeface="Arial"/>
            </a:endParaRPr>
          </a:p>
          <a:p>
            <a:pPr lvl="1" marL="682560" indent="-225360">
              <a:lnSpc>
                <a:spcPct val="80000"/>
              </a:lnSpc>
              <a:spcBef>
                <a:spcPts val="499"/>
              </a:spcBef>
              <a:buClr>
                <a:srgbClr val="000000"/>
              </a:buClr>
              <a:buFont typeface="Arial"/>
              <a:buChar char="•"/>
            </a:pPr>
            <a:r>
              <a:rPr b="0" lang="en-US" sz="2000" spc="-1" strike="noStrike">
                <a:solidFill>
                  <a:srgbClr val="000000"/>
                </a:solidFill>
                <a:latin typeface="Arial Unicode MS"/>
                <a:ea typeface="Arial Unicode MS"/>
              </a:rPr>
              <a:t>Ethernet, 802.111 (WiFi), PPP, HDLC, Token Ring, Frame Relay, ATM.</a:t>
            </a:r>
            <a:endParaRPr b="0" lang="en-US" sz="2000" spc="-1" strike="noStrike">
              <a:latin typeface="Arial"/>
            </a:endParaRPr>
          </a:p>
          <a:p>
            <a:pPr marL="228600" indent="-228600">
              <a:lnSpc>
                <a:spcPct val="80000"/>
              </a:lnSpc>
              <a:spcBef>
                <a:spcPts val="1001"/>
              </a:spcBef>
              <a:buClr>
                <a:srgbClr val="000000"/>
              </a:buClr>
              <a:buFont typeface="Arial"/>
              <a:buChar char="•"/>
            </a:pPr>
            <a:r>
              <a:rPr b="0" i="1" lang="en-US" sz="2000" spc="-1" strike="noStrike">
                <a:solidFill>
                  <a:srgbClr val="000000"/>
                </a:solidFill>
                <a:latin typeface="Arial Unicode MS"/>
                <a:ea typeface="Arial Unicode MS"/>
              </a:rPr>
              <a:t>physical:</a:t>
            </a:r>
            <a:r>
              <a:rPr b="0" lang="en-US" sz="2000" spc="-1" strike="noStrike">
                <a:solidFill>
                  <a:srgbClr val="000000"/>
                </a:solidFill>
                <a:latin typeface="Arial Unicode MS"/>
                <a:ea typeface="Arial Unicode MS"/>
              </a:rPr>
              <a:t> bits “on the wire”. </a:t>
            </a:r>
            <a:endParaRPr b="0" lang="en-US" sz="2000" spc="-1" strike="noStrike">
              <a:latin typeface="Arial"/>
            </a:endParaRPr>
          </a:p>
          <a:p>
            <a:pPr lvl="1" marL="685800" indent="-228600">
              <a:lnSpc>
                <a:spcPct val="80000"/>
              </a:lnSpc>
              <a:spcBef>
                <a:spcPts val="499"/>
              </a:spcBef>
              <a:buClr>
                <a:srgbClr val="000000"/>
              </a:buClr>
              <a:buFont typeface="Arial"/>
              <a:buChar char="•"/>
            </a:pPr>
            <a:r>
              <a:rPr b="0" lang="en-US" sz="2000" spc="-1" strike="noStrike">
                <a:solidFill>
                  <a:srgbClr val="000000"/>
                </a:solidFill>
                <a:latin typeface="Arial Unicode MS"/>
                <a:ea typeface="Arial Unicode MS"/>
              </a:rPr>
              <a:t>Fiber Optics, Coax, Microwave, Satellite. </a:t>
            </a:r>
            <a:br>
              <a:rPr sz="2000"/>
            </a:br>
            <a:r>
              <a:rPr b="0" lang="en-US" sz="2000" spc="-1" strike="noStrike">
                <a:solidFill>
                  <a:srgbClr val="000000"/>
                </a:solidFill>
                <a:latin typeface="Arial Unicode MS"/>
                <a:ea typeface="Arial Unicode MS"/>
              </a:rPr>
              <a:t>   </a:t>
            </a:r>
            <a:endParaRPr b="0" lang="en-US" sz="2000" spc="-1" strike="noStrike">
              <a:latin typeface="Arial"/>
            </a:endParaRPr>
          </a:p>
          <a:p>
            <a:pPr>
              <a:lnSpc>
                <a:spcPct val="80000"/>
              </a:lnSpc>
              <a:spcBef>
                <a:spcPts val="1001"/>
              </a:spcBef>
              <a:buNone/>
            </a:pPr>
            <a:endParaRPr b="0" lang="en-US" sz="2000" spc="-1" strike="noStrike">
              <a:latin typeface="Arial"/>
            </a:endParaRPr>
          </a:p>
          <a:p>
            <a:pPr>
              <a:lnSpc>
                <a:spcPct val="80000"/>
              </a:lnSpc>
              <a:spcBef>
                <a:spcPts val="1001"/>
              </a:spcBef>
              <a:buNone/>
            </a:pPr>
            <a:endParaRPr b="0" lang="en-US" sz="2000" spc="-1" strike="noStrike">
              <a:latin typeface="Arial"/>
            </a:endParaRPr>
          </a:p>
        </p:txBody>
      </p:sp>
      <p:pic>
        <p:nvPicPr>
          <p:cNvPr id="3738" name="Picture 5" descr=""/>
          <p:cNvPicPr/>
          <p:nvPr/>
        </p:nvPicPr>
        <p:blipFill>
          <a:blip r:embed="rId2"/>
          <a:stretch/>
        </p:blipFill>
        <p:spPr>
          <a:xfrm>
            <a:off x="10885680" y="472680"/>
            <a:ext cx="1017720" cy="539640"/>
          </a:xfrm>
          <a:prstGeom prst="rect">
            <a:avLst/>
          </a:prstGeom>
          <a:ln w="0">
            <a:noFill/>
          </a:ln>
        </p:spPr>
      </p:pic>
      <p:sp>
        <p:nvSpPr>
          <p:cNvPr id="3739" name="TextBox 6"/>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0" name="PlaceHolder 1"/>
          <p:cNvSpPr>
            <a:spLocks noGrp="1"/>
          </p:cNvSpPr>
          <p:nvPr>
            <p:ph type="title"/>
          </p:nvPr>
        </p:nvSpPr>
        <p:spPr>
          <a:xfrm>
            <a:off x="1042920" y="2159640"/>
            <a:ext cx="3931560" cy="1599480"/>
          </a:xfrm>
          <a:prstGeom prst="rect">
            <a:avLst/>
          </a:prstGeom>
          <a:noFill/>
          <a:ln w="0">
            <a:noFill/>
          </a:ln>
        </p:spPr>
        <p:txBody>
          <a:bodyPr lIns="90000" rIns="90000" tIns="45000" bIns="45000" anchor="b">
            <a:noAutofit/>
          </a:bodyPr>
          <a:p>
            <a:pPr>
              <a:lnSpc>
                <a:spcPct val="90000"/>
              </a:lnSpc>
              <a:buNone/>
            </a:pPr>
            <a:r>
              <a:rPr b="0" lang="en-US" sz="3800" spc="-1" strike="noStrike">
                <a:solidFill>
                  <a:srgbClr val="000000"/>
                </a:solidFill>
                <a:latin typeface="Arial Unicode MS"/>
                <a:ea typeface="Arial Unicode MS"/>
              </a:rPr>
              <a:t>Network Protocols Port Numbers </a:t>
            </a:r>
            <a:endParaRPr b="0" lang="en-US" sz="3800" spc="-1" strike="noStrike">
              <a:latin typeface="Arial"/>
            </a:endParaRPr>
          </a:p>
        </p:txBody>
      </p:sp>
      <p:pic>
        <p:nvPicPr>
          <p:cNvPr id="3741" name="Picture 9" descr=""/>
          <p:cNvPicPr/>
          <p:nvPr/>
        </p:nvPicPr>
        <p:blipFill>
          <a:blip r:embed="rId1"/>
          <a:stretch/>
        </p:blipFill>
        <p:spPr>
          <a:xfrm>
            <a:off x="4803840" y="873360"/>
            <a:ext cx="6081120" cy="5548680"/>
          </a:xfrm>
          <a:prstGeom prst="rect">
            <a:avLst/>
          </a:prstGeom>
          <a:ln w="0">
            <a:noFill/>
          </a:ln>
        </p:spPr>
      </p:pic>
      <p:pic>
        <p:nvPicPr>
          <p:cNvPr id="3742" name="Picture 3" descr=""/>
          <p:cNvPicPr/>
          <p:nvPr/>
        </p:nvPicPr>
        <p:blipFill>
          <a:blip r:embed="rId2"/>
          <a:stretch/>
        </p:blipFill>
        <p:spPr>
          <a:xfrm>
            <a:off x="10885680" y="472680"/>
            <a:ext cx="1017720" cy="539640"/>
          </a:xfrm>
          <a:prstGeom prst="rect">
            <a:avLst/>
          </a:prstGeom>
          <a:ln w="0">
            <a:noFill/>
          </a:ln>
        </p:spPr>
      </p:pic>
      <p:sp>
        <p:nvSpPr>
          <p:cNvPr id="3743" name="TextBox 4"/>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1724040" y="242280"/>
            <a:ext cx="8381160" cy="93600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What is the Network?</a:t>
            </a:r>
            <a:endParaRPr b="0" lang="en-US" sz="3800" spc="-1" strike="noStrike">
              <a:latin typeface="Arial"/>
            </a:endParaRPr>
          </a:p>
        </p:txBody>
      </p:sp>
      <p:sp>
        <p:nvSpPr>
          <p:cNvPr id="261" name="PlaceHolder 2"/>
          <p:cNvSpPr>
            <a:spLocks noGrp="1"/>
          </p:cNvSpPr>
          <p:nvPr>
            <p:ph/>
          </p:nvPr>
        </p:nvSpPr>
        <p:spPr>
          <a:xfrm>
            <a:off x="3245760" y="2287800"/>
            <a:ext cx="3779280" cy="1270800"/>
          </a:xfrm>
          <a:prstGeom prst="rect">
            <a:avLst/>
          </a:prstGeom>
          <a:noFill/>
          <a:ln w="0">
            <a:noFill/>
          </a:ln>
        </p:spPr>
        <p:txBody>
          <a:bodyPr lIns="0" rIns="0" tIns="0" bIns="0" anchor="t">
            <a:normAutofit fontScale="88000"/>
          </a:bodyPr>
          <a:p>
            <a:pPr marL="287280" indent="-287280">
              <a:lnSpc>
                <a:spcPct val="90000"/>
              </a:lnSpc>
              <a:spcBef>
                <a:spcPts val="360"/>
              </a:spcBef>
              <a:buClr>
                <a:srgbClr val="000000"/>
              </a:buClr>
              <a:buFont typeface="Arial"/>
              <a:buChar char="•"/>
            </a:pPr>
            <a:r>
              <a:rPr b="0" lang="en-US" sz="2400" spc="-1" strike="noStrike">
                <a:solidFill>
                  <a:srgbClr val="000000"/>
                </a:solidFill>
                <a:latin typeface="Calibri"/>
                <a:ea typeface="ＭＳ Ｐゴシック"/>
              </a:rPr>
              <a:t>billions of connected computing devices: </a:t>
            </a:r>
            <a:endParaRPr b="0" lang="en-US" sz="2400" spc="-1" strike="noStrike">
              <a:latin typeface="Arial"/>
            </a:endParaRPr>
          </a:p>
          <a:p>
            <a:pPr lvl="1" marL="631800" indent="-231840">
              <a:lnSpc>
                <a:spcPct val="90000"/>
              </a:lnSpc>
              <a:spcBef>
                <a:spcPts val="360"/>
              </a:spcBef>
              <a:buClr>
                <a:srgbClr val="000000"/>
              </a:buClr>
              <a:buFont typeface="Arial"/>
              <a:buChar char="•"/>
            </a:pPr>
            <a:r>
              <a:rPr b="0" i="1" lang="en-US" sz="2400" spc="-1" strike="noStrike">
                <a:solidFill>
                  <a:srgbClr val="000000"/>
                </a:solidFill>
                <a:latin typeface="Calibri"/>
                <a:ea typeface="ＭＳ Ｐゴシック"/>
              </a:rPr>
              <a:t>hosts = end systems </a:t>
            </a:r>
            <a:endParaRPr b="0" lang="en-US" sz="2400" spc="-1" strike="noStrike">
              <a:latin typeface="Arial"/>
            </a:endParaRPr>
          </a:p>
          <a:p>
            <a:pPr lvl="1" marL="631800" indent="-231840">
              <a:lnSpc>
                <a:spcPct val="90000"/>
              </a:lnSpc>
              <a:spcBef>
                <a:spcPts val="499"/>
              </a:spcBef>
              <a:buClr>
                <a:srgbClr val="000000"/>
              </a:buClr>
              <a:buFont typeface="Arial"/>
              <a:buChar char="•"/>
            </a:pPr>
            <a:r>
              <a:rPr b="0" lang="en-US" sz="2400" spc="-1" strike="noStrike">
                <a:solidFill>
                  <a:srgbClr val="000000"/>
                </a:solidFill>
                <a:latin typeface="Calibri"/>
                <a:ea typeface="Arial"/>
              </a:rPr>
              <a:t>running </a:t>
            </a:r>
            <a:r>
              <a:rPr b="0" i="1" lang="en-US" sz="2400" spc="-1" strike="noStrike">
                <a:solidFill>
                  <a:srgbClr val="000000"/>
                </a:solidFill>
                <a:latin typeface="Calibri"/>
                <a:ea typeface="Arial"/>
              </a:rPr>
              <a:t>network apps</a:t>
            </a:r>
            <a:endParaRPr b="0" lang="en-US" sz="2400" spc="-1" strike="noStrike">
              <a:latin typeface="Arial"/>
            </a:endParaRPr>
          </a:p>
        </p:txBody>
      </p:sp>
      <p:sp>
        <p:nvSpPr>
          <p:cNvPr id="262" name="Rectangle 670"/>
          <p:cNvSpPr/>
          <p:nvPr/>
        </p:nvSpPr>
        <p:spPr>
          <a:xfrm>
            <a:off x="3249720" y="3658320"/>
            <a:ext cx="3367800" cy="1472400"/>
          </a:xfrm>
          <a:prstGeom prst="rect">
            <a:avLst/>
          </a:prstGeom>
          <a:noFill/>
          <a:ln w="0">
            <a:noFill/>
          </a:ln>
        </p:spPr>
        <p:style>
          <a:lnRef idx="0"/>
          <a:fillRef idx="0"/>
          <a:effectRef idx="0"/>
          <a:fontRef idx="minor"/>
        </p:style>
        <p:txBody>
          <a:bodyPr lIns="90000" rIns="90000" tIns="45000" bIns="45000" anchor="t">
            <a:noAutofit/>
          </a:bodyPr>
          <a:p>
            <a:pPr marL="287280" indent="-287280">
              <a:lnSpc>
                <a:spcPct val="85000"/>
              </a:lnSpc>
              <a:spcBef>
                <a:spcPts val="479"/>
              </a:spcBef>
              <a:buClr>
                <a:srgbClr val="000099"/>
              </a:buClr>
              <a:buFont typeface="Wingdings" charset="2"/>
              <a:buChar char=""/>
            </a:pPr>
            <a:r>
              <a:rPr b="0" i="1" lang="en-US" sz="2400" spc="-1" strike="noStrike">
                <a:solidFill>
                  <a:srgbClr val="000000"/>
                </a:solidFill>
                <a:latin typeface="Gill Sans MT"/>
                <a:ea typeface="ＭＳ Ｐゴシック"/>
              </a:rPr>
              <a:t>communication links</a:t>
            </a:r>
            <a:endParaRPr b="0" lang="en-US" sz="2400" spc="-1" strike="noStrike">
              <a:latin typeface="Arial"/>
            </a:endParaRPr>
          </a:p>
          <a:p>
            <a:pPr lvl="1" marL="628560" indent="-233280">
              <a:lnSpc>
                <a:spcPct val="80000"/>
              </a:lnSpc>
              <a:spcBef>
                <a:spcPts val="241"/>
              </a:spcBef>
              <a:buClr>
                <a:srgbClr val="000099"/>
              </a:buClr>
              <a:buFont typeface="Arial"/>
              <a:buChar char="•"/>
            </a:pPr>
            <a:r>
              <a:rPr b="0" lang="en-US" sz="2400" spc="-1" strike="noStrike">
                <a:solidFill>
                  <a:srgbClr val="000000"/>
                </a:solidFill>
                <a:latin typeface="Gill Sans MT"/>
                <a:ea typeface="ＭＳ Ｐゴシック"/>
              </a:rPr>
              <a:t>fiber, copper, radio, satellite</a:t>
            </a:r>
            <a:endParaRPr b="0" lang="en-US" sz="2400" spc="-1" strike="noStrike">
              <a:latin typeface="Arial"/>
            </a:endParaRPr>
          </a:p>
          <a:p>
            <a:pPr lvl="1" marL="628560" indent="-233280">
              <a:lnSpc>
                <a:spcPct val="80000"/>
              </a:lnSpc>
              <a:spcBef>
                <a:spcPts val="241"/>
              </a:spcBef>
              <a:buClr>
                <a:srgbClr val="000099"/>
              </a:buClr>
              <a:buFont typeface="Arial"/>
              <a:buChar char="•"/>
            </a:pPr>
            <a:r>
              <a:rPr b="0" lang="en-US" sz="2400" spc="-1" strike="noStrike">
                <a:solidFill>
                  <a:srgbClr val="000000"/>
                </a:solidFill>
                <a:latin typeface="Gill Sans MT"/>
                <a:ea typeface="ＭＳ Ｐゴシック"/>
              </a:rPr>
              <a:t>transmission rate: </a:t>
            </a:r>
            <a:r>
              <a:rPr b="0" i="1" lang="en-US" sz="2400" spc="-1" strike="noStrike">
                <a:solidFill>
                  <a:srgbClr val="000000"/>
                </a:solidFill>
                <a:latin typeface="Gill Sans MT"/>
                <a:ea typeface="ＭＳ Ｐゴシック"/>
              </a:rPr>
              <a:t>bandwidth</a:t>
            </a:r>
            <a:endParaRPr b="0" lang="en-US" sz="2400" spc="-1" strike="noStrike">
              <a:latin typeface="Arial"/>
            </a:endParaRPr>
          </a:p>
        </p:txBody>
      </p:sp>
      <p:sp>
        <p:nvSpPr>
          <p:cNvPr id="263" name="Rectangle 671"/>
          <p:cNvSpPr/>
          <p:nvPr/>
        </p:nvSpPr>
        <p:spPr>
          <a:xfrm>
            <a:off x="3139920" y="5420520"/>
            <a:ext cx="3779280" cy="952920"/>
          </a:xfrm>
          <a:prstGeom prst="rect">
            <a:avLst/>
          </a:prstGeom>
          <a:noFill/>
          <a:ln w="0">
            <a:noFill/>
          </a:ln>
        </p:spPr>
        <p:style>
          <a:lnRef idx="0"/>
          <a:fillRef idx="0"/>
          <a:effectRef idx="0"/>
          <a:fontRef idx="minor"/>
        </p:style>
        <p:txBody>
          <a:bodyPr lIns="90000" rIns="90000" tIns="45000" bIns="45000" anchor="t">
            <a:noAutofit/>
          </a:bodyPr>
          <a:p>
            <a:pPr marL="287280" indent="-287280">
              <a:lnSpc>
                <a:spcPct val="85000"/>
              </a:lnSpc>
              <a:spcBef>
                <a:spcPts val="360"/>
              </a:spcBef>
              <a:buClr>
                <a:srgbClr val="000099"/>
              </a:buClr>
              <a:buFont typeface="Wingdings" charset="2"/>
              <a:buChar char=""/>
            </a:pPr>
            <a:r>
              <a:rPr b="0" i="1" lang="en-US" sz="1800" spc="-1" strike="noStrike">
                <a:solidFill>
                  <a:srgbClr val="000000"/>
                </a:solidFill>
                <a:latin typeface="Gill Sans MT"/>
                <a:ea typeface="ＭＳ Ｐゴシック"/>
              </a:rPr>
              <a:t>packet switches:</a:t>
            </a:r>
            <a:r>
              <a:rPr b="0" lang="en-US" sz="1800" spc="-1" strike="noStrike">
                <a:solidFill>
                  <a:srgbClr val="000000"/>
                </a:solidFill>
                <a:latin typeface="Gill Sans MT"/>
                <a:ea typeface="ＭＳ Ｐゴシック"/>
              </a:rPr>
              <a:t> forward packets (chunks of data)</a:t>
            </a:r>
            <a:endParaRPr b="0" lang="en-US" sz="1800" spc="-1" strike="noStrike">
              <a:latin typeface="Arial"/>
            </a:endParaRPr>
          </a:p>
          <a:p>
            <a:pPr lvl="1" marL="628560" indent="-233280">
              <a:lnSpc>
                <a:spcPct val="85000"/>
              </a:lnSpc>
              <a:spcBef>
                <a:spcPts val="360"/>
              </a:spcBef>
              <a:buClr>
                <a:srgbClr val="000099"/>
              </a:buClr>
              <a:buFont typeface="Arial"/>
              <a:buChar char="•"/>
            </a:pPr>
            <a:r>
              <a:rPr b="0" i="1" lang="en-US" sz="1800" spc="-1" strike="noStrike">
                <a:solidFill>
                  <a:srgbClr val="000000"/>
                </a:solidFill>
                <a:latin typeface="Gill Sans MT"/>
                <a:ea typeface="ＭＳ Ｐゴシック"/>
              </a:rPr>
              <a:t>routers</a:t>
            </a:r>
            <a:r>
              <a:rPr b="0" lang="en-US" sz="1800" spc="-1" strike="noStrike">
                <a:solidFill>
                  <a:srgbClr val="000000"/>
                </a:solidFill>
                <a:latin typeface="Gill Sans MT"/>
                <a:ea typeface="ＭＳ Ｐゴシック"/>
              </a:rPr>
              <a:t> and </a:t>
            </a:r>
            <a:r>
              <a:rPr b="0" i="1" lang="en-US" sz="1800" spc="-1" strike="noStrike">
                <a:solidFill>
                  <a:srgbClr val="000000"/>
                </a:solidFill>
                <a:latin typeface="Gill Sans MT"/>
                <a:ea typeface="ＭＳ Ｐゴシック"/>
              </a:rPr>
              <a:t>switches</a:t>
            </a:r>
            <a:endParaRPr b="0" lang="en-US" sz="1800" spc="-1" strike="noStrike">
              <a:latin typeface="Arial"/>
            </a:endParaRPr>
          </a:p>
          <a:p>
            <a:pPr marL="231840" indent="-231840">
              <a:lnSpc>
                <a:spcPct val="85000"/>
              </a:lnSpc>
              <a:spcBef>
                <a:spcPts val="360"/>
              </a:spcBef>
              <a:buNone/>
              <a:tabLst>
                <a:tab algn="l" pos="0"/>
              </a:tabLst>
            </a:pPr>
            <a:endParaRPr b="0" lang="en-US" sz="1800" spc="-1" strike="noStrike">
              <a:latin typeface="Arial"/>
            </a:endParaRPr>
          </a:p>
        </p:txBody>
      </p:sp>
      <p:grpSp>
        <p:nvGrpSpPr>
          <p:cNvPr id="264" name="Group 842"/>
          <p:cNvGrpSpPr/>
          <p:nvPr/>
        </p:nvGrpSpPr>
        <p:grpSpPr>
          <a:xfrm>
            <a:off x="1828800" y="3886200"/>
            <a:ext cx="1572480" cy="1056960"/>
            <a:chOff x="1828800" y="3886200"/>
            <a:chExt cx="1572480" cy="1056960"/>
          </a:xfrm>
        </p:grpSpPr>
        <p:sp>
          <p:nvSpPr>
            <p:cNvPr id="265" name="Text Box 666"/>
            <p:cNvSpPr/>
            <p:nvPr/>
          </p:nvSpPr>
          <p:spPr>
            <a:xfrm>
              <a:off x="2569320" y="4533840"/>
              <a:ext cx="605880" cy="409320"/>
            </a:xfrm>
            <a:prstGeom prst="rect">
              <a:avLst/>
            </a:prstGeom>
            <a:noFill/>
            <a:ln w="0">
              <a:noFill/>
            </a:ln>
          </p:spPr>
          <p:style>
            <a:lnRef idx="0"/>
            <a:fillRef idx="0"/>
            <a:effectRef idx="0"/>
            <a:fontRef idx="minor"/>
          </p:style>
          <p:txBody>
            <a:bodyPr wrap="none" lIns="90000" rIns="90000" tIns="45000" bIns="45000" anchor="t">
              <a:spAutoFit/>
            </a:bodyPr>
            <a:p>
              <a:pPr>
                <a:lnSpc>
                  <a:spcPct val="75000"/>
                </a:lnSpc>
                <a:buNone/>
              </a:pPr>
              <a:r>
                <a:rPr b="0" lang="en-US" sz="1400" spc="-1" strike="noStrike">
                  <a:solidFill>
                    <a:srgbClr val="000000"/>
                  </a:solidFill>
                  <a:latin typeface="Arial"/>
                  <a:ea typeface="ＭＳ Ｐゴシック"/>
                </a:rPr>
                <a:t>wired</a:t>
              </a:r>
              <a:endParaRPr b="0" lang="en-US" sz="1400" spc="-1" strike="noStrike">
                <a:latin typeface="Arial"/>
              </a:endParaRPr>
            </a:p>
            <a:p>
              <a:pPr>
                <a:lnSpc>
                  <a:spcPct val="75000"/>
                </a:lnSpc>
                <a:buNone/>
              </a:pPr>
              <a:r>
                <a:rPr b="0" lang="en-US" sz="1400" spc="-1" strike="noStrike">
                  <a:solidFill>
                    <a:srgbClr val="000000"/>
                  </a:solidFill>
                  <a:latin typeface="Arial"/>
                  <a:ea typeface="ＭＳ Ｐゴシック"/>
                </a:rPr>
                <a:t>links</a:t>
              </a:r>
              <a:endParaRPr b="0" lang="en-US" sz="1400" spc="-1" strike="noStrike">
                <a:latin typeface="Arial"/>
              </a:endParaRPr>
            </a:p>
          </p:txBody>
        </p:sp>
        <p:sp>
          <p:nvSpPr>
            <p:cNvPr id="266" name="Text Box 669"/>
            <p:cNvSpPr/>
            <p:nvPr/>
          </p:nvSpPr>
          <p:spPr>
            <a:xfrm>
              <a:off x="2576520" y="4116240"/>
              <a:ext cx="824760" cy="409320"/>
            </a:xfrm>
            <a:prstGeom prst="rect">
              <a:avLst/>
            </a:prstGeom>
            <a:noFill/>
            <a:ln w="0">
              <a:noFill/>
            </a:ln>
          </p:spPr>
          <p:style>
            <a:lnRef idx="0"/>
            <a:fillRef idx="0"/>
            <a:effectRef idx="0"/>
            <a:fontRef idx="minor"/>
          </p:style>
          <p:txBody>
            <a:bodyPr wrap="none" lIns="90000" rIns="90000" tIns="45000" bIns="45000" anchor="t">
              <a:spAutoFit/>
            </a:bodyPr>
            <a:p>
              <a:pPr>
                <a:lnSpc>
                  <a:spcPct val="75000"/>
                </a:lnSpc>
                <a:buNone/>
              </a:pPr>
              <a:r>
                <a:rPr b="0" lang="en-US" sz="1400" spc="-1" strike="noStrike">
                  <a:solidFill>
                    <a:srgbClr val="000000"/>
                  </a:solidFill>
                  <a:latin typeface="Arial"/>
                  <a:ea typeface="ＭＳ Ｐゴシック"/>
                </a:rPr>
                <a:t>wireless</a:t>
              </a:r>
              <a:endParaRPr b="0" lang="en-US" sz="1400" spc="-1" strike="noStrike">
                <a:latin typeface="Arial"/>
              </a:endParaRPr>
            </a:p>
            <a:p>
              <a:pPr>
                <a:lnSpc>
                  <a:spcPct val="75000"/>
                </a:lnSpc>
                <a:buNone/>
              </a:pPr>
              <a:r>
                <a:rPr b="0" lang="en-US" sz="1400" spc="-1" strike="noStrike">
                  <a:solidFill>
                    <a:srgbClr val="000000"/>
                  </a:solidFill>
                  <a:latin typeface="Arial"/>
                  <a:ea typeface="ＭＳ Ｐゴシック"/>
                </a:rPr>
                <a:t>links</a:t>
              </a:r>
              <a:endParaRPr b="0" lang="en-US" sz="1400" spc="-1" strike="noStrike">
                <a:latin typeface="Arial"/>
              </a:endParaRPr>
            </a:p>
          </p:txBody>
        </p:sp>
        <p:grpSp>
          <p:nvGrpSpPr>
            <p:cNvPr id="267" name="Group 819"/>
            <p:cNvGrpSpPr/>
            <p:nvPr/>
          </p:nvGrpSpPr>
          <p:grpSpPr>
            <a:xfrm>
              <a:off x="2284200" y="3886200"/>
              <a:ext cx="318240" cy="447480"/>
              <a:chOff x="2284200" y="3886200"/>
              <a:chExt cx="318240" cy="447480"/>
            </a:xfrm>
          </p:grpSpPr>
          <p:grpSp>
            <p:nvGrpSpPr>
              <p:cNvPr id="268" name="Group 820"/>
              <p:cNvGrpSpPr/>
              <p:nvPr/>
            </p:nvGrpSpPr>
            <p:grpSpPr>
              <a:xfrm>
                <a:off x="2333880" y="4005000"/>
                <a:ext cx="208440" cy="328680"/>
                <a:chOff x="2333880" y="4005000"/>
                <a:chExt cx="208440" cy="328680"/>
              </a:xfrm>
            </p:grpSpPr>
            <p:sp>
              <p:nvSpPr>
                <p:cNvPr id="269" name="Line 270"/>
                <p:cNvSpPr/>
                <p:nvPr/>
              </p:nvSpPr>
              <p:spPr>
                <a:xfrm flipH="1">
                  <a:off x="2333880" y="4005000"/>
                  <a:ext cx="104400" cy="297720"/>
                </a:xfrm>
                <a:prstGeom prst="line">
                  <a:avLst/>
                </a:prstGeom>
                <a:ln w="19050">
                  <a:solidFill>
                    <a:srgbClr val="000000"/>
                  </a:solidFill>
                  <a:round/>
                </a:ln>
              </p:spPr>
              <p:style>
                <a:lnRef idx="0"/>
                <a:fillRef idx="0"/>
                <a:effectRef idx="0"/>
                <a:fontRef idx="minor"/>
              </p:style>
            </p:sp>
            <p:sp>
              <p:nvSpPr>
                <p:cNvPr id="270" name="Line 271"/>
                <p:cNvSpPr/>
                <p:nvPr/>
              </p:nvSpPr>
              <p:spPr>
                <a:xfrm>
                  <a:off x="2438280" y="4005000"/>
                  <a:ext cx="104040" cy="296280"/>
                </a:xfrm>
                <a:prstGeom prst="line">
                  <a:avLst/>
                </a:prstGeom>
                <a:ln w="19050">
                  <a:solidFill>
                    <a:srgbClr val="000000"/>
                  </a:solidFill>
                  <a:round/>
                </a:ln>
              </p:spPr>
              <p:style>
                <a:lnRef idx="0"/>
                <a:fillRef idx="0"/>
                <a:effectRef idx="0"/>
                <a:fontRef idx="minor"/>
              </p:style>
            </p:sp>
            <p:sp>
              <p:nvSpPr>
                <p:cNvPr id="271" name="Line 272"/>
                <p:cNvSpPr/>
                <p:nvPr/>
              </p:nvSpPr>
              <p:spPr>
                <a:xfrm>
                  <a:off x="2333880" y="4301280"/>
                  <a:ext cx="104400" cy="32400"/>
                </a:xfrm>
                <a:prstGeom prst="line">
                  <a:avLst/>
                </a:prstGeom>
                <a:ln w="19050">
                  <a:solidFill>
                    <a:srgbClr val="000000"/>
                  </a:solidFill>
                  <a:round/>
                </a:ln>
              </p:spPr>
              <p:style>
                <a:lnRef idx="0"/>
                <a:fillRef idx="0"/>
                <a:effectRef idx="0"/>
                <a:fontRef idx="minor"/>
              </p:style>
            </p:sp>
            <p:sp>
              <p:nvSpPr>
                <p:cNvPr id="272" name="Line 273"/>
                <p:cNvSpPr/>
                <p:nvPr/>
              </p:nvSpPr>
              <p:spPr>
                <a:xfrm flipH="1">
                  <a:off x="2438280" y="4301280"/>
                  <a:ext cx="104040" cy="32400"/>
                </a:xfrm>
                <a:prstGeom prst="line">
                  <a:avLst/>
                </a:prstGeom>
                <a:ln w="19050">
                  <a:solidFill>
                    <a:srgbClr val="000000"/>
                  </a:solidFill>
                  <a:round/>
                </a:ln>
              </p:spPr>
              <p:style>
                <a:lnRef idx="0"/>
                <a:fillRef idx="0"/>
                <a:effectRef idx="0"/>
                <a:fontRef idx="minor"/>
              </p:style>
            </p:sp>
            <p:sp>
              <p:nvSpPr>
                <p:cNvPr id="273" name="Line 274"/>
                <p:cNvSpPr/>
                <p:nvPr/>
              </p:nvSpPr>
              <p:spPr>
                <a:xfrm>
                  <a:off x="2438280" y="4011480"/>
                  <a:ext cx="360" cy="322200"/>
                </a:xfrm>
                <a:prstGeom prst="line">
                  <a:avLst/>
                </a:prstGeom>
                <a:ln w="19050">
                  <a:solidFill>
                    <a:srgbClr val="000000"/>
                  </a:solidFill>
                  <a:round/>
                </a:ln>
              </p:spPr>
              <p:style>
                <a:lnRef idx="0"/>
                <a:fillRef idx="0"/>
                <a:effectRef idx="0"/>
                <a:fontRef idx="minor"/>
              </p:style>
            </p:sp>
            <p:sp>
              <p:nvSpPr>
                <p:cNvPr id="274" name="Line 275"/>
                <p:cNvSpPr/>
                <p:nvPr/>
              </p:nvSpPr>
              <p:spPr>
                <a:xfrm flipV="1">
                  <a:off x="2333880" y="4270680"/>
                  <a:ext cx="104400" cy="32040"/>
                </a:xfrm>
                <a:prstGeom prst="line">
                  <a:avLst/>
                </a:prstGeom>
                <a:ln w="19050">
                  <a:solidFill>
                    <a:srgbClr val="000000"/>
                  </a:solidFill>
                  <a:round/>
                </a:ln>
              </p:spPr>
              <p:style>
                <a:lnRef idx="0"/>
                <a:fillRef idx="0"/>
                <a:effectRef idx="0"/>
                <a:fontRef idx="minor"/>
              </p:style>
            </p:sp>
            <p:sp>
              <p:nvSpPr>
                <p:cNvPr id="275" name="Line 276"/>
                <p:cNvSpPr/>
                <p:nvPr/>
              </p:nvSpPr>
              <p:spPr>
                <a:xfrm flipH="1" flipV="1">
                  <a:off x="2438280" y="4270680"/>
                  <a:ext cx="104040" cy="30600"/>
                </a:xfrm>
                <a:prstGeom prst="line">
                  <a:avLst/>
                </a:prstGeom>
                <a:ln w="19050">
                  <a:solidFill>
                    <a:srgbClr val="000000"/>
                  </a:solidFill>
                  <a:round/>
                </a:ln>
              </p:spPr>
              <p:style>
                <a:lnRef idx="0"/>
                <a:fillRef idx="0"/>
                <a:effectRef idx="0"/>
                <a:fontRef idx="minor"/>
              </p:style>
            </p:sp>
            <p:sp>
              <p:nvSpPr>
                <p:cNvPr id="276" name="Line 277"/>
                <p:cNvSpPr/>
                <p:nvPr/>
              </p:nvSpPr>
              <p:spPr>
                <a:xfrm>
                  <a:off x="2378160" y="4173120"/>
                  <a:ext cx="60120" cy="24480"/>
                </a:xfrm>
                <a:prstGeom prst="line">
                  <a:avLst/>
                </a:prstGeom>
                <a:ln w="19050">
                  <a:solidFill>
                    <a:srgbClr val="000000"/>
                  </a:solidFill>
                  <a:round/>
                </a:ln>
              </p:spPr>
              <p:style>
                <a:lnRef idx="0"/>
                <a:fillRef idx="0"/>
                <a:effectRef idx="0"/>
                <a:fontRef idx="minor"/>
              </p:style>
            </p:sp>
            <p:sp>
              <p:nvSpPr>
                <p:cNvPr id="277" name="Line 278"/>
                <p:cNvSpPr/>
                <p:nvPr/>
              </p:nvSpPr>
              <p:spPr>
                <a:xfrm flipV="1">
                  <a:off x="2438280" y="4173120"/>
                  <a:ext cx="63000" cy="24480"/>
                </a:xfrm>
                <a:prstGeom prst="line">
                  <a:avLst/>
                </a:prstGeom>
                <a:ln w="19050">
                  <a:solidFill>
                    <a:srgbClr val="000000"/>
                  </a:solidFill>
                  <a:round/>
                </a:ln>
              </p:spPr>
              <p:style>
                <a:lnRef idx="0"/>
                <a:fillRef idx="0"/>
                <a:effectRef idx="0"/>
                <a:fontRef idx="minor"/>
              </p:style>
            </p:sp>
            <p:sp>
              <p:nvSpPr>
                <p:cNvPr id="278" name="Line 279"/>
                <p:cNvSpPr/>
                <p:nvPr/>
              </p:nvSpPr>
              <p:spPr>
                <a:xfrm>
                  <a:off x="2358360" y="4216680"/>
                  <a:ext cx="77400" cy="33120"/>
                </a:xfrm>
                <a:prstGeom prst="line">
                  <a:avLst/>
                </a:prstGeom>
                <a:ln w="19050">
                  <a:solidFill>
                    <a:srgbClr val="000000"/>
                  </a:solidFill>
                  <a:round/>
                </a:ln>
              </p:spPr>
              <p:style>
                <a:lnRef idx="0"/>
                <a:fillRef idx="0"/>
                <a:effectRef idx="0"/>
                <a:fontRef idx="minor"/>
              </p:style>
            </p:sp>
            <p:sp>
              <p:nvSpPr>
                <p:cNvPr id="279" name="Line 280"/>
                <p:cNvSpPr/>
                <p:nvPr/>
              </p:nvSpPr>
              <p:spPr>
                <a:xfrm flipV="1">
                  <a:off x="2438280" y="4223520"/>
                  <a:ext cx="77760" cy="29160"/>
                </a:xfrm>
                <a:prstGeom prst="line">
                  <a:avLst/>
                </a:prstGeom>
                <a:ln w="19050">
                  <a:solidFill>
                    <a:srgbClr val="000000"/>
                  </a:solidFill>
                  <a:round/>
                </a:ln>
              </p:spPr>
              <p:style>
                <a:lnRef idx="0"/>
                <a:fillRef idx="0"/>
                <a:effectRef idx="0"/>
                <a:fontRef idx="minor"/>
              </p:style>
            </p:sp>
            <p:sp>
              <p:nvSpPr>
                <p:cNvPr id="280" name="Line 281"/>
                <p:cNvSpPr/>
                <p:nvPr/>
              </p:nvSpPr>
              <p:spPr>
                <a:xfrm flipV="1">
                  <a:off x="2438280" y="4128480"/>
                  <a:ext cx="39600" cy="11880"/>
                </a:xfrm>
                <a:prstGeom prst="line">
                  <a:avLst/>
                </a:prstGeom>
                <a:ln w="19050">
                  <a:solidFill>
                    <a:srgbClr val="000000"/>
                  </a:solidFill>
                  <a:round/>
                </a:ln>
              </p:spPr>
              <p:style>
                <a:lnRef idx="0"/>
                <a:fillRef idx="0"/>
                <a:effectRef idx="0"/>
                <a:fontRef idx="minor"/>
              </p:style>
            </p:sp>
            <p:sp>
              <p:nvSpPr>
                <p:cNvPr id="281" name="Line 282"/>
                <p:cNvSpPr/>
                <p:nvPr/>
              </p:nvSpPr>
              <p:spPr>
                <a:xfrm flipV="1">
                  <a:off x="2438280" y="4066920"/>
                  <a:ext cx="24840" cy="9360"/>
                </a:xfrm>
                <a:prstGeom prst="line">
                  <a:avLst/>
                </a:prstGeom>
                <a:ln w="19050">
                  <a:solidFill>
                    <a:srgbClr val="000000"/>
                  </a:solidFill>
                  <a:round/>
                </a:ln>
              </p:spPr>
              <p:style>
                <a:lnRef idx="0"/>
                <a:fillRef idx="0"/>
                <a:effectRef idx="0"/>
                <a:fontRef idx="minor"/>
              </p:style>
            </p:sp>
            <p:sp>
              <p:nvSpPr>
                <p:cNvPr id="282" name="Line 283"/>
                <p:cNvSpPr/>
                <p:nvPr/>
              </p:nvSpPr>
              <p:spPr>
                <a:xfrm>
                  <a:off x="2393280" y="4124520"/>
                  <a:ext cx="48600" cy="15840"/>
                </a:xfrm>
                <a:prstGeom prst="line">
                  <a:avLst/>
                </a:prstGeom>
                <a:ln w="19050">
                  <a:solidFill>
                    <a:srgbClr val="000000"/>
                  </a:solidFill>
                  <a:round/>
                </a:ln>
              </p:spPr>
              <p:style>
                <a:lnRef idx="0"/>
                <a:fillRef idx="0"/>
                <a:effectRef idx="0"/>
                <a:fontRef idx="minor"/>
              </p:style>
            </p:sp>
            <p:sp>
              <p:nvSpPr>
                <p:cNvPr id="283" name="Line 284"/>
                <p:cNvSpPr/>
                <p:nvPr/>
              </p:nvSpPr>
              <p:spPr>
                <a:xfrm>
                  <a:off x="2414880" y="4064400"/>
                  <a:ext cx="27720" cy="15840"/>
                </a:xfrm>
                <a:prstGeom prst="line">
                  <a:avLst/>
                </a:prstGeom>
                <a:ln w="19050">
                  <a:solidFill>
                    <a:srgbClr val="000000"/>
                  </a:solidFill>
                  <a:round/>
                </a:ln>
              </p:spPr>
              <p:style>
                <a:lnRef idx="0"/>
                <a:fillRef idx="0"/>
                <a:effectRef idx="0"/>
                <a:fontRef idx="minor"/>
              </p:style>
            </p:sp>
          </p:grpSp>
          <p:pic>
            <p:nvPicPr>
              <p:cNvPr id="284" name="Picture 836" descr="cell_tower_radiation copy"/>
              <p:cNvPicPr/>
              <p:nvPr/>
            </p:nvPicPr>
            <p:blipFill>
              <a:blip r:embed="rId1"/>
              <a:stretch/>
            </p:blipFill>
            <p:spPr>
              <a:xfrm>
                <a:off x="2284200" y="3886200"/>
                <a:ext cx="318240" cy="235080"/>
              </a:xfrm>
              <a:prstGeom prst="rect">
                <a:avLst/>
              </a:prstGeom>
              <a:ln w="0">
                <a:noFill/>
              </a:ln>
            </p:spPr>
          </p:pic>
          <p:sp>
            <p:nvSpPr>
              <p:cNvPr id="285" name="Oval 837"/>
              <p:cNvSpPr/>
              <p:nvPr/>
            </p:nvSpPr>
            <p:spPr>
              <a:xfrm>
                <a:off x="2419560" y="3981240"/>
                <a:ext cx="36000" cy="34200"/>
              </a:xfrm>
              <a:prstGeom prst="ellipse">
                <a:avLst/>
              </a:prstGeom>
              <a:solidFill>
                <a:schemeClr val="tx2"/>
              </a:solidFill>
              <a:ln w="9525">
                <a:solidFill>
                  <a:srgbClr val="000000"/>
                </a:solidFill>
                <a:round/>
              </a:ln>
            </p:spPr>
            <p:style>
              <a:lnRef idx="0"/>
              <a:fillRef idx="0"/>
              <a:effectRef idx="0"/>
              <a:fontRef idx="minor"/>
            </p:style>
          </p:sp>
        </p:grpSp>
        <p:grpSp>
          <p:nvGrpSpPr>
            <p:cNvPr id="286" name="Group 838"/>
            <p:cNvGrpSpPr/>
            <p:nvPr/>
          </p:nvGrpSpPr>
          <p:grpSpPr>
            <a:xfrm>
              <a:off x="1828800" y="4083120"/>
              <a:ext cx="562680" cy="419760"/>
              <a:chOff x="1828800" y="4083120"/>
              <a:chExt cx="562680" cy="419760"/>
            </a:xfrm>
          </p:grpSpPr>
          <p:pic>
            <p:nvPicPr>
              <p:cNvPr id="287" name="Picture 839" descr="access_point_stylized_small"/>
              <p:cNvPicPr/>
              <p:nvPr/>
            </p:nvPicPr>
            <p:blipFill>
              <a:blip r:embed="rId2"/>
              <a:stretch/>
            </p:blipFill>
            <p:spPr>
              <a:xfrm>
                <a:off x="1860840" y="4137480"/>
                <a:ext cx="411120" cy="365400"/>
              </a:xfrm>
              <a:prstGeom prst="rect">
                <a:avLst/>
              </a:prstGeom>
              <a:ln w="0">
                <a:noFill/>
              </a:ln>
            </p:spPr>
          </p:pic>
          <p:pic>
            <p:nvPicPr>
              <p:cNvPr id="288" name="Picture 840" descr="antenna_radiation_stylized"/>
              <p:cNvPicPr/>
              <p:nvPr/>
            </p:nvPicPr>
            <p:blipFill>
              <a:blip r:embed="rId3"/>
              <a:stretch/>
            </p:blipFill>
            <p:spPr>
              <a:xfrm>
                <a:off x="1828800" y="4083120"/>
                <a:ext cx="562680" cy="126000"/>
              </a:xfrm>
              <a:prstGeom prst="rect">
                <a:avLst/>
              </a:prstGeom>
              <a:ln w="0">
                <a:noFill/>
              </a:ln>
            </p:spPr>
          </p:pic>
        </p:grpSp>
        <p:sp>
          <p:nvSpPr>
            <p:cNvPr id="289" name="Line 841"/>
            <p:cNvSpPr/>
            <p:nvPr/>
          </p:nvSpPr>
          <p:spPr>
            <a:xfrm>
              <a:off x="2130120" y="4695480"/>
              <a:ext cx="422280" cy="360"/>
            </a:xfrm>
            <a:prstGeom prst="line">
              <a:avLst/>
            </a:prstGeom>
            <a:ln w="9525">
              <a:solidFill>
                <a:srgbClr val="000000"/>
              </a:solidFill>
              <a:round/>
            </a:ln>
          </p:spPr>
          <p:style>
            <a:lnRef idx="0"/>
            <a:fillRef idx="0"/>
            <a:effectRef idx="0"/>
            <a:fontRef idx="minor"/>
          </p:style>
        </p:sp>
      </p:grpSp>
      <p:grpSp>
        <p:nvGrpSpPr>
          <p:cNvPr id="290" name="Group 852"/>
          <p:cNvGrpSpPr/>
          <p:nvPr/>
        </p:nvGrpSpPr>
        <p:grpSpPr>
          <a:xfrm>
            <a:off x="2055240" y="5520240"/>
            <a:ext cx="645840" cy="475920"/>
            <a:chOff x="2055240" y="5520240"/>
            <a:chExt cx="645840" cy="475920"/>
          </a:xfrm>
        </p:grpSpPr>
        <p:sp>
          <p:nvSpPr>
            <p:cNvPr id="291" name="Text Box 662"/>
            <p:cNvSpPr/>
            <p:nvPr/>
          </p:nvSpPr>
          <p:spPr>
            <a:xfrm>
              <a:off x="2055240" y="5693400"/>
              <a:ext cx="6458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000000"/>
                  </a:solidFill>
                  <a:latin typeface="Arial"/>
                  <a:ea typeface="ＭＳ Ｐゴシック"/>
                </a:rPr>
                <a:t>router</a:t>
              </a:r>
              <a:endParaRPr b="0" lang="en-US" sz="1400" spc="-1" strike="noStrike">
                <a:latin typeface="Arial"/>
              </a:endParaRPr>
            </a:p>
          </p:txBody>
        </p:sp>
        <p:grpSp>
          <p:nvGrpSpPr>
            <p:cNvPr id="292" name="Group 843"/>
            <p:cNvGrpSpPr/>
            <p:nvPr/>
          </p:nvGrpSpPr>
          <p:grpSpPr>
            <a:xfrm>
              <a:off x="2125080" y="5520240"/>
              <a:ext cx="484920" cy="202680"/>
              <a:chOff x="2125080" y="5520240"/>
              <a:chExt cx="484920" cy="202680"/>
            </a:xfrm>
          </p:grpSpPr>
          <p:sp>
            <p:nvSpPr>
              <p:cNvPr id="293" name="Oval 407"/>
              <p:cNvSpPr/>
              <p:nvPr/>
            </p:nvSpPr>
            <p:spPr>
              <a:xfrm>
                <a:off x="2126880" y="5610240"/>
                <a:ext cx="480960" cy="1126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294" name="Rectangle 410"/>
              <p:cNvSpPr/>
              <p:nvPr/>
            </p:nvSpPr>
            <p:spPr>
              <a:xfrm>
                <a:off x="2126880" y="5597280"/>
                <a:ext cx="483120" cy="6984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295" name="Oval 411"/>
              <p:cNvSpPr/>
              <p:nvPr/>
            </p:nvSpPr>
            <p:spPr>
              <a:xfrm>
                <a:off x="2125080" y="5520240"/>
                <a:ext cx="480960" cy="1317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296" name="Group 847"/>
              <p:cNvGrpSpPr/>
              <p:nvPr/>
            </p:nvGrpSpPr>
            <p:grpSpPr>
              <a:xfrm>
                <a:off x="2221920" y="5554440"/>
                <a:ext cx="271800" cy="61200"/>
                <a:chOff x="2221920" y="5554440"/>
                <a:chExt cx="271800" cy="61200"/>
              </a:xfrm>
            </p:grpSpPr>
            <p:sp>
              <p:nvSpPr>
                <p:cNvPr id="297" name="Freeform 848"/>
                <p:cNvSpPr/>
                <p:nvPr/>
              </p:nvSpPr>
              <p:spPr>
                <a:xfrm>
                  <a:off x="2221920" y="5554440"/>
                  <a:ext cx="271800" cy="6120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298" name="Freeform 849"/>
                <p:cNvSpPr/>
                <p:nvPr/>
              </p:nvSpPr>
              <p:spPr>
                <a:xfrm>
                  <a:off x="2234160" y="5554440"/>
                  <a:ext cx="247320" cy="6120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299" name="Line 850"/>
              <p:cNvSpPr/>
              <p:nvPr/>
            </p:nvSpPr>
            <p:spPr>
              <a:xfrm>
                <a:off x="2126880" y="5582160"/>
                <a:ext cx="360" cy="89640"/>
              </a:xfrm>
              <a:prstGeom prst="line">
                <a:avLst/>
              </a:prstGeom>
              <a:ln w="9525">
                <a:solidFill>
                  <a:srgbClr val="000000"/>
                </a:solidFill>
                <a:round/>
              </a:ln>
            </p:spPr>
            <p:style>
              <a:lnRef idx="0"/>
              <a:fillRef idx="0"/>
              <a:effectRef idx="0"/>
              <a:fontRef idx="minor"/>
            </p:style>
          </p:sp>
          <p:sp>
            <p:nvSpPr>
              <p:cNvPr id="300" name="Line 851"/>
              <p:cNvSpPr/>
              <p:nvPr/>
            </p:nvSpPr>
            <p:spPr>
              <a:xfrm>
                <a:off x="2606760" y="5586480"/>
                <a:ext cx="360" cy="87480"/>
              </a:xfrm>
              <a:prstGeom prst="line">
                <a:avLst/>
              </a:prstGeom>
              <a:ln w="9525">
                <a:solidFill>
                  <a:srgbClr val="000000"/>
                </a:solidFill>
                <a:round/>
              </a:ln>
            </p:spPr>
            <p:style>
              <a:lnRef idx="0"/>
              <a:fillRef idx="0"/>
              <a:effectRef idx="0"/>
              <a:fontRef idx="minor"/>
            </p:style>
          </p:sp>
        </p:grpSp>
      </p:grpSp>
      <p:grpSp>
        <p:nvGrpSpPr>
          <p:cNvPr id="301" name="Group 1201"/>
          <p:cNvGrpSpPr/>
          <p:nvPr/>
        </p:nvGrpSpPr>
        <p:grpSpPr>
          <a:xfrm>
            <a:off x="1648080" y="2201040"/>
            <a:ext cx="1551960" cy="1621800"/>
            <a:chOff x="1648080" y="2201040"/>
            <a:chExt cx="1551960" cy="1621800"/>
          </a:xfrm>
        </p:grpSpPr>
        <p:sp>
          <p:nvSpPr>
            <p:cNvPr id="302" name="Text Box 667"/>
            <p:cNvSpPr/>
            <p:nvPr/>
          </p:nvSpPr>
          <p:spPr>
            <a:xfrm>
              <a:off x="2077560" y="3525120"/>
              <a:ext cx="1122480" cy="249480"/>
            </a:xfrm>
            <a:prstGeom prst="rect">
              <a:avLst/>
            </a:prstGeom>
            <a:noFill/>
            <a:ln w="0">
              <a:noFill/>
            </a:ln>
          </p:spPr>
          <p:style>
            <a:lnRef idx="0"/>
            <a:fillRef idx="0"/>
            <a:effectRef idx="0"/>
            <a:fontRef idx="minor"/>
          </p:style>
          <p:txBody>
            <a:bodyPr wrap="none" lIns="90000" rIns="90000" tIns="45000" bIns="45000" anchor="t">
              <a:spAutoFit/>
            </a:bodyPr>
            <a:p>
              <a:pPr>
                <a:lnSpc>
                  <a:spcPct val="75000"/>
                </a:lnSpc>
                <a:buNone/>
              </a:pPr>
              <a:r>
                <a:rPr b="0" lang="en-US" sz="1400" spc="-1" strike="noStrike">
                  <a:solidFill>
                    <a:srgbClr val="000000"/>
                  </a:solidFill>
                  <a:latin typeface="Arial"/>
                  <a:ea typeface="ＭＳ Ｐゴシック"/>
                </a:rPr>
                <a:t>smartphone</a:t>
              </a:r>
              <a:endParaRPr b="0" lang="en-US" sz="1400" spc="-1" strike="noStrike">
                <a:latin typeface="Arial"/>
              </a:endParaRPr>
            </a:p>
          </p:txBody>
        </p:sp>
        <p:sp>
          <p:nvSpPr>
            <p:cNvPr id="303" name="Text Box 663"/>
            <p:cNvSpPr/>
            <p:nvPr/>
          </p:nvSpPr>
          <p:spPr>
            <a:xfrm>
              <a:off x="2089080" y="2262960"/>
              <a:ext cx="4276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000000"/>
                  </a:solidFill>
                  <a:latin typeface="Arial"/>
                  <a:ea typeface="ＭＳ Ｐゴシック"/>
                </a:rPr>
                <a:t>PC</a:t>
              </a:r>
              <a:endParaRPr b="0" lang="en-US" sz="1400" spc="-1" strike="noStrike">
                <a:latin typeface="Arial"/>
              </a:endParaRPr>
            </a:p>
          </p:txBody>
        </p:sp>
        <p:sp>
          <p:nvSpPr>
            <p:cNvPr id="304" name="Text Box 664"/>
            <p:cNvSpPr/>
            <p:nvPr/>
          </p:nvSpPr>
          <p:spPr>
            <a:xfrm>
              <a:off x="2089440" y="2618640"/>
              <a:ext cx="6764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000000"/>
                  </a:solidFill>
                  <a:latin typeface="Arial"/>
                  <a:ea typeface="ＭＳ Ｐゴシック"/>
                </a:rPr>
                <a:t>server</a:t>
              </a:r>
              <a:endParaRPr b="0" lang="en-US" sz="1400" spc="-1" strike="noStrike">
                <a:latin typeface="Arial"/>
              </a:endParaRPr>
            </a:p>
          </p:txBody>
        </p:sp>
        <p:sp>
          <p:nvSpPr>
            <p:cNvPr id="305" name="Text Box 665"/>
            <p:cNvSpPr/>
            <p:nvPr/>
          </p:nvSpPr>
          <p:spPr>
            <a:xfrm>
              <a:off x="2097360" y="3085200"/>
              <a:ext cx="824760" cy="409320"/>
            </a:xfrm>
            <a:prstGeom prst="rect">
              <a:avLst/>
            </a:prstGeom>
            <a:noFill/>
            <a:ln w="0">
              <a:noFill/>
            </a:ln>
          </p:spPr>
          <p:style>
            <a:lnRef idx="0"/>
            <a:fillRef idx="0"/>
            <a:effectRef idx="0"/>
            <a:fontRef idx="minor"/>
          </p:style>
          <p:txBody>
            <a:bodyPr wrap="none" lIns="90000" rIns="90000" tIns="45000" bIns="45000" anchor="t">
              <a:spAutoFit/>
            </a:bodyPr>
            <a:p>
              <a:pPr>
                <a:lnSpc>
                  <a:spcPct val="75000"/>
                </a:lnSpc>
                <a:buNone/>
              </a:pPr>
              <a:r>
                <a:rPr b="0" lang="en-US" sz="1400" spc="-1" strike="noStrike">
                  <a:solidFill>
                    <a:srgbClr val="000000"/>
                  </a:solidFill>
                  <a:latin typeface="Arial"/>
                  <a:ea typeface="ＭＳ Ｐゴシック"/>
                </a:rPr>
                <a:t>wireless</a:t>
              </a:r>
              <a:endParaRPr b="0" lang="en-US" sz="1400" spc="-1" strike="noStrike">
                <a:latin typeface="Arial"/>
              </a:endParaRPr>
            </a:p>
            <a:p>
              <a:pPr>
                <a:lnSpc>
                  <a:spcPct val="75000"/>
                </a:lnSpc>
                <a:buNone/>
              </a:pPr>
              <a:r>
                <a:rPr b="0" lang="en-US" sz="1400" spc="-1" strike="noStrike">
                  <a:solidFill>
                    <a:srgbClr val="000000"/>
                  </a:solidFill>
                  <a:latin typeface="Arial"/>
                  <a:ea typeface="ＭＳ Ｐゴシック"/>
                </a:rPr>
                <a:t>laptop</a:t>
              </a:r>
              <a:endParaRPr b="0" lang="en-US" sz="1400" spc="-1" strike="noStrike">
                <a:latin typeface="Arial"/>
              </a:endParaRPr>
            </a:p>
          </p:txBody>
        </p:sp>
        <p:grpSp>
          <p:nvGrpSpPr>
            <p:cNvPr id="306" name="Group 805"/>
            <p:cNvGrpSpPr/>
            <p:nvPr/>
          </p:nvGrpSpPr>
          <p:grpSpPr>
            <a:xfrm>
              <a:off x="1702800" y="2201040"/>
              <a:ext cx="413640" cy="372240"/>
              <a:chOff x="1702800" y="2201040"/>
              <a:chExt cx="413640" cy="372240"/>
            </a:xfrm>
          </p:grpSpPr>
          <p:pic>
            <p:nvPicPr>
              <p:cNvPr id="307" name="Picture 806" descr="desktop_computer_stylized_medium"/>
              <p:cNvPicPr/>
              <p:nvPr/>
            </p:nvPicPr>
            <p:blipFill>
              <a:blip r:embed="rId4"/>
              <a:stretch/>
            </p:blipFill>
            <p:spPr>
              <a:xfrm flipH="1">
                <a:off x="1702800" y="2201040"/>
                <a:ext cx="413640" cy="372240"/>
              </a:xfrm>
              <a:prstGeom prst="rect">
                <a:avLst/>
              </a:prstGeom>
              <a:ln w="0">
                <a:noFill/>
              </a:ln>
            </p:spPr>
          </p:pic>
          <p:sp>
            <p:nvSpPr>
              <p:cNvPr id="308" name="Freeform 807"/>
              <p:cNvSpPr/>
              <p:nvPr/>
            </p:nvSpPr>
            <p:spPr>
              <a:xfrm flipH="1">
                <a:off x="1878120" y="2236680"/>
                <a:ext cx="194760" cy="170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09" name="Group 808"/>
            <p:cNvGrpSpPr/>
            <p:nvPr/>
          </p:nvGrpSpPr>
          <p:grpSpPr>
            <a:xfrm>
              <a:off x="1787760" y="3548880"/>
              <a:ext cx="370800" cy="273960"/>
              <a:chOff x="1787760" y="3548880"/>
              <a:chExt cx="370800" cy="273960"/>
            </a:xfrm>
          </p:grpSpPr>
          <p:pic>
            <p:nvPicPr>
              <p:cNvPr id="310" name="Picture 809" descr="iphone_stylized_small"/>
              <p:cNvPicPr/>
              <p:nvPr/>
            </p:nvPicPr>
            <p:blipFill>
              <a:blip r:embed="rId5"/>
              <a:stretch/>
            </p:blipFill>
            <p:spPr>
              <a:xfrm>
                <a:off x="1929960" y="3589560"/>
                <a:ext cx="121320" cy="233280"/>
              </a:xfrm>
              <a:prstGeom prst="rect">
                <a:avLst/>
              </a:prstGeom>
              <a:ln w="0">
                <a:noFill/>
              </a:ln>
            </p:spPr>
          </p:pic>
          <p:pic>
            <p:nvPicPr>
              <p:cNvPr id="311" name="Picture 810" descr="antenna_radiation_stylized"/>
              <p:cNvPicPr/>
              <p:nvPr/>
            </p:nvPicPr>
            <p:blipFill>
              <a:blip r:embed="rId6"/>
              <a:stretch/>
            </p:blipFill>
            <p:spPr>
              <a:xfrm>
                <a:off x="1787760" y="3548880"/>
                <a:ext cx="370800" cy="62640"/>
              </a:xfrm>
              <a:prstGeom prst="rect">
                <a:avLst/>
              </a:prstGeom>
              <a:ln w="0">
                <a:noFill/>
              </a:ln>
            </p:spPr>
          </p:pic>
        </p:grpSp>
        <p:grpSp>
          <p:nvGrpSpPr>
            <p:cNvPr id="312" name="Group 1088"/>
            <p:cNvGrpSpPr/>
            <p:nvPr/>
          </p:nvGrpSpPr>
          <p:grpSpPr>
            <a:xfrm>
              <a:off x="1648080" y="3050280"/>
              <a:ext cx="477000" cy="380160"/>
              <a:chOff x="1648080" y="3050280"/>
              <a:chExt cx="477000" cy="380160"/>
            </a:xfrm>
          </p:grpSpPr>
          <p:pic>
            <p:nvPicPr>
              <p:cNvPr id="313" name="Picture 1089" descr="antenna_stylized"/>
              <p:cNvPicPr/>
              <p:nvPr/>
            </p:nvPicPr>
            <p:blipFill>
              <a:blip r:embed="rId7"/>
              <a:stretch/>
            </p:blipFill>
            <p:spPr>
              <a:xfrm>
                <a:off x="1648080" y="3050280"/>
                <a:ext cx="473400" cy="204840"/>
              </a:xfrm>
              <a:prstGeom prst="rect">
                <a:avLst/>
              </a:prstGeom>
              <a:ln w="0">
                <a:noFill/>
              </a:ln>
            </p:spPr>
          </p:pic>
          <p:pic>
            <p:nvPicPr>
              <p:cNvPr id="314" name="Picture 1090" descr="laptop_keyboard"/>
              <p:cNvPicPr/>
              <p:nvPr/>
            </p:nvPicPr>
            <p:blipFill>
              <a:blip r:embed="rId8"/>
              <a:stretch/>
            </p:blipFill>
            <p:spPr>
              <a:xfrm flipH="1" rot="109200">
                <a:off x="1671840" y="3278520"/>
                <a:ext cx="389880" cy="145800"/>
              </a:xfrm>
              <a:prstGeom prst="rect">
                <a:avLst/>
              </a:prstGeom>
              <a:ln w="0">
                <a:noFill/>
              </a:ln>
            </p:spPr>
          </p:pic>
          <p:sp>
            <p:nvSpPr>
              <p:cNvPr id="315" name="Freeform 1091"/>
              <p:cNvSpPr/>
              <p:nvPr/>
            </p:nvSpPr>
            <p:spPr>
              <a:xfrm>
                <a:off x="1800360" y="3136320"/>
                <a:ext cx="313560" cy="19044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rgbClr val="000000"/>
                </a:solidFill>
                <a:round/>
              </a:ln>
            </p:spPr>
            <p:style>
              <a:lnRef idx="0"/>
              <a:fillRef idx="0"/>
              <a:effectRef idx="0"/>
              <a:fontRef idx="minor"/>
            </p:style>
          </p:sp>
          <p:pic>
            <p:nvPicPr>
              <p:cNvPr id="316" name="Picture 1092" descr="screen"/>
              <p:cNvPicPr/>
              <p:nvPr/>
            </p:nvPicPr>
            <p:blipFill>
              <a:blip r:embed="rId9"/>
              <a:stretch/>
            </p:blipFill>
            <p:spPr>
              <a:xfrm>
                <a:off x="1815840" y="3141360"/>
                <a:ext cx="284760" cy="173160"/>
              </a:xfrm>
              <a:prstGeom prst="rect">
                <a:avLst/>
              </a:prstGeom>
              <a:ln w="0">
                <a:noFill/>
              </a:ln>
            </p:spPr>
          </p:pic>
          <p:sp>
            <p:nvSpPr>
              <p:cNvPr id="317" name="Freeform 1093"/>
              <p:cNvSpPr/>
              <p:nvPr/>
            </p:nvSpPr>
            <p:spPr>
              <a:xfrm>
                <a:off x="1857600" y="3130920"/>
                <a:ext cx="265680" cy="3492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318" name="Freeform 1094"/>
              <p:cNvSpPr/>
              <p:nvPr/>
            </p:nvSpPr>
            <p:spPr>
              <a:xfrm>
                <a:off x="1797480" y="3130560"/>
                <a:ext cx="73080" cy="14724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319" name="Freeform 1095"/>
              <p:cNvSpPr/>
              <p:nvPr/>
            </p:nvSpPr>
            <p:spPr>
              <a:xfrm>
                <a:off x="2042280" y="3156840"/>
                <a:ext cx="78840" cy="17028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320" name="Freeform 1096"/>
              <p:cNvSpPr/>
              <p:nvPr/>
            </p:nvSpPr>
            <p:spPr>
              <a:xfrm>
                <a:off x="1796760" y="3270960"/>
                <a:ext cx="291600" cy="568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321" name="Freeform 1097"/>
              <p:cNvSpPr/>
              <p:nvPr/>
            </p:nvSpPr>
            <p:spPr>
              <a:xfrm>
                <a:off x="2051280" y="3158280"/>
                <a:ext cx="73800" cy="17100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322" name="Freeform 1098"/>
              <p:cNvSpPr/>
              <p:nvPr/>
            </p:nvSpPr>
            <p:spPr>
              <a:xfrm>
                <a:off x="1797120" y="3278520"/>
                <a:ext cx="259200" cy="5616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323" name="Group 1099"/>
              <p:cNvGrpSpPr/>
              <p:nvPr/>
            </p:nvGrpSpPr>
            <p:grpSpPr>
              <a:xfrm>
                <a:off x="1792800" y="3339720"/>
                <a:ext cx="87480" cy="33120"/>
                <a:chOff x="1792800" y="3339720"/>
                <a:chExt cx="87480" cy="33120"/>
              </a:xfrm>
            </p:grpSpPr>
            <p:sp>
              <p:nvSpPr>
                <p:cNvPr id="324" name="Freeform 1100"/>
                <p:cNvSpPr/>
                <p:nvPr/>
              </p:nvSpPr>
              <p:spPr>
                <a:xfrm>
                  <a:off x="1792800" y="3339720"/>
                  <a:ext cx="87480" cy="3312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325" name="Freeform 1101"/>
                <p:cNvSpPr/>
                <p:nvPr/>
              </p:nvSpPr>
              <p:spPr>
                <a:xfrm>
                  <a:off x="1794600" y="3340440"/>
                  <a:ext cx="84600" cy="3132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326" name="Freeform 1102"/>
                <p:cNvSpPr/>
                <p:nvPr/>
              </p:nvSpPr>
              <p:spPr>
                <a:xfrm>
                  <a:off x="1800720" y="3352680"/>
                  <a:ext cx="29520" cy="972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327" name="Freeform 1103"/>
                <p:cNvSpPr/>
                <p:nvPr/>
              </p:nvSpPr>
              <p:spPr>
                <a:xfrm>
                  <a:off x="1799640" y="3357720"/>
                  <a:ext cx="21960" cy="57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328" name="Freeform 1104"/>
                <p:cNvSpPr/>
                <p:nvPr/>
              </p:nvSpPr>
              <p:spPr>
                <a:xfrm>
                  <a:off x="1825560" y="3359520"/>
                  <a:ext cx="29520" cy="972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329" name="Freeform 1105"/>
                <p:cNvSpPr/>
                <p:nvPr/>
              </p:nvSpPr>
              <p:spPr>
                <a:xfrm>
                  <a:off x="1824480" y="3364200"/>
                  <a:ext cx="21960" cy="576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330" name="Freeform 1106"/>
              <p:cNvSpPr/>
              <p:nvPr/>
            </p:nvSpPr>
            <p:spPr>
              <a:xfrm>
                <a:off x="1943640" y="3344760"/>
                <a:ext cx="106200" cy="7344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331" name="Freeform 1107"/>
              <p:cNvSpPr/>
              <p:nvPr/>
            </p:nvSpPr>
            <p:spPr>
              <a:xfrm>
                <a:off x="1671120" y="3350520"/>
                <a:ext cx="272520" cy="669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32" name="Freeform 1108"/>
              <p:cNvSpPr/>
              <p:nvPr/>
            </p:nvSpPr>
            <p:spPr>
              <a:xfrm>
                <a:off x="1671480" y="3337920"/>
                <a:ext cx="2160" cy="1296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333" name="Freeform 1109"/>
              <p:cNvSpPr/>
              <p:nvPr/>
            </p:nvSpPr>
            <p:spPr>
              <a:xfrm>
                <a:off x="1671480" y="3282120"/>
                <a:ext cx="126360" cy="5616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334" name="Freeform 1110"/>
              <p:cNvSpPr/>
              <p:nvPr/>
            </p:nvSpPr>
            <p:spPr>
              <a:xfrm>
                <a:off x="1680120" y="3341160"/>
                <a:ext cx="258480" cy="644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335" name="Freeform 1111"/>
              <p:cNvSpPr/>
              <p:nvPr/>
            </p:nvSpPr>
            <p:spPr>
              <a:xfrm flipV="1">
                <a:off x="1938960" y="3335760"/>
                <a:ext cx="105120" cy="669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grpSp>
          <p:nvGrpSpPr>
            <p:cNvPr id="336" name="Group 1168"/>
            <p:cNvGrpSpPr/>
            <p:nvPr/>
          </p:nvGrpSpPr>
          <p:grpSpPr>
            <a:xfrm>
              <a:off x="1854360" y="2620080"/>
              <a:ext cx="248760" cy="405720"/>
              <a:chOff x="1854360" y="2620080"/>
              <a:chExt cx="248760" cy="405720"/>
            </a:xfrm>
          </p:grpSpPr>
          <p:sp>
            <p:nvSpPr>
              <p:cNvPr id="337" name="Freeform 1169"/>
              <p:cNvSpPr/>
              <p:nvPr/>
            </p:nvSpPr>
            <p:spPr>
              <a:xfrm>
                <a:off x="2051640" y="2620800"/>
                <a:ext cx="48600" cy="38700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38" name="Rectangle 1170"/>
              <p:cNvSpPr/>
              <p:nvPr/>
            </p:nvSpPr>
            <p:spPr>
              <a:xfrm>
                <a:off x="1865520" y="2620080"/>
                <a:ext cx="183600" cy="38664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39" name="Freeform 1171"/>
              <p:cNvSpPr/>
              <p:nvPr/>
            </p:nvSpPr>
            <p:spPr>
              <a:xfrm>
                <a:off x="2061000" y="2644200"/>
                <a:ext cx="28800" cy="35784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40" name="Freeform 1172"/>
              <p:cNvSpPr/>
              <p:nvPr/>
            </p:nvSpPr>
            <p:spPr>
              <a:xfrm>
                <a:off x="2054520" y="2825640"/>
                <a:ext cx="45360" cy="31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41" name="Rectangle 1173"/>
              <p:cNvSpPr/>
              <p:nvPr/>
            </p:nvSpPr>
            <p:spPr>
              <a:xfrm>
                <a:off x="1867320" y="2664720"/>
                <a:ext cx="104040" cy="7200"/>
              </a:xfrm>
              <a:prstGeom prst="rect">
                <a:avLst/>
              </a:prstGeom>
              <a:solidFill>
                <a:schemeClr val="tx1"/>
              </a:solidFill>
              <a:ln w="9525">
                <a:solidFill>
                  <a:srgbClr val="000000"/>
                </a:solidFill>
                <a:miter/>
              </a:ln>
            </p:spPr>
            <p:style>
              <a:lnRef idx="0"/>
              <a:fillRef idx="0"/>
              <a:effectRef idx="0"/>
              <a:fontRef idx="minor"/>
            </p:style>
          </p:sp>
          <p:grpSp>
            <p:nvGrpSpPr>
              <p:cNvPr id="342" name="Group 1174"/>
              <p:cNvGrpSpPr/>
              <p:nvPr/>
            </p:nvGrpSpPr>
            <p:grpSpPr>
              <a:xfrm>
                <a:off x="1960920" y="2661480"/>
                <a:ext cx="100800" cy="23040"/>
                <a:chOff x="1960920" y="2661480"/>
                <a:chExt cx="100800" cy="23040"/>
              </a:xfrm>
            </p:grpSpPr>
            <p:sp>
              <p:nvSpPr>
                <p:cNvPr id="343" name="AutoShape 1175"/>
                <p:cNvSpPr/>
                <p:nvPr/>
              </p:nvSpPr>
              <p:spPr>
                <a:xfrm>
                  <a:off x="1960920" y="2661480"/>
                  <a:ext cx="100800" cy="23040"/>
                </a:xfrm>
                <a:prstGeom prst="roundRect">
                  <a:avLst>
                    <a:gd name="adj" fmla="val 50000"/>
                  </a:avLst>
                </a:prstGeom>
                <a:solidFill>
                  <a:schemeClr val="tx1"/>
                </a:solidFill>
                <a:ln w="0">
                  <a:noFill/>
                </a:ln>
              </p:spPr>
              <p:style>
                <a:lnRef idx="0"/>
                <a:fillRef idx="0"/>
                <a:effectRef idx="0"/>
                <a:fontRef idx="minor"/>
              </p:style>
            </p:sp>
            <p:sp>
              <p:nvSpPr>
                <p:cNvPr id="344" name="AutoShape 1176"/>
                <p:cNvSpPr/>
                <p:nvPr/>
              </p:nvSpPr>
              <p:spPr>
                <a:xfrm>
                  <a:off x="1962360" y="2664720"/>
                  <a:ext cx="9612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45" name="Rectangle 1177"/>
              <p:cNvSpPr/>
              <p:nvPr/>
            </p:nvSpPr>
            <p:spPr>
              <a:xfrm>
                <a:off x="1868760" y="2720160"/>
                <a:ext cx="104040" cy="7200"/>
              </a:xfrm>
              <a:prstGeom prst="rect">
                <a:avLst/>
              </a:prstGeom>
              <a:solidFill>
                <a:schemeClr val="tx1"/>
              </a:solidFill>
              <a:ln w="9525">
                <a:solidFill>
                  <a:srgbClr val="000000"/>
                </a:solidFill>
                <a:miter/>
              </a:ln>
            </p:spPr>
            <p:style>
              <a:lnRef idx="0"/>
              <a:fillRef idx="0"/>
              <a:effectRef idx="0"/>
              <a:fontRef idx="minor"/>
            </p:style>
          </p:sp>
          <p:grpSp>
            <p:nvGrpSpPr>
              <p:cNvPr id="346" name="Group 1178"/>
              <p:cNvGrpSpPr/>
              <p:nvPr/>
            </p:nvGrpSpPr>
            <p:grpSpPr>
              <a:xfrm>
                <a:off x="1960560" y="2715480"/>
                <a:ext cx="100800" cy="23040"/>
                <a:chOff x="1960560" y="2715480"/>
                <a:chExt cx="100800" cy="23040"/>
              </a:xfrm>
            </p:grpSpPr>
            <p:sp>
              <p:nvSpPr>
                <p:cNvPr id="347" name="AutoShape 1179"/>
                <p:cNvSpPr/>
                <p:nvPr/>
              </p:nvSpPr>
              <p:spPr>
                <a:xfrm>
                  <a:off x="1960560" y="2715480"/>
                  <a:ext cx="100800" cy="23040"/>
                </a:xfrm>
                <a:prstGeom prst="roundRect">
                  <a:avLst>
                    <a:gd name="adj" fmla="val 50000"/>
                  </a:avLst>
                </a:prstGeom>
                <a:solidFill>
                  <a:schemeClr val="tx1"/>
                </a:solidFill>
                <a:ln w="0">
                  <a:noFill/>
                </a:ln>
              </p:spPr>
              <p:style>
                <a:lnRef idx="0"/>
                <a:fillRef idx="0"/>
                <a:effectRef idx="0"/>
                <a:fontRef idx="minor"/>
              </p:style>
            </p:sp>
            <p:sp>
              <p:nvSpPr>
                <p:cNvPr id="348" name="AutoShape 1180"/>
                <p:cNvSpPr/>
                <p:nvPr/>
              </p:nvSpPr>
              <p:spPr>
                <a:xfrm>
                  <a:off x="1962360" y="2718720"/>
                  <a:ext cx="9612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49" name="Rectangle 1181"/>
              <p:cNvSpPr/>
              <p:nvPr/>
            </p:nvSpPr>
            <p:spPr>
              <a:xfrm>
                <a:off x="1867320" y="2777400"/>
                <a:ext cx="104040" cy="7200"/>
              </a:xfrm>
              <a:prstGeom prst="rect">
                <a:avLst/>
              </a:prstGeom>
              <a:solidFill>
                <a:schemeClr val="tx1"/>
              </a:solidFill>
              <a:ln w="9525">
                <a:solidFill>
                  <a:srgbClr val="000000"/>
                </a:solidFill>
                <a:miter/>
              </a:ln>
            </p:spPr>
            <p:style>
              <a:lnRef idx="0"/>
              <a:fillRef idx="0"/>
              <a:effectRef idx="0"/>
              <a:fontRef idx="minor"/>
            </p:style>
          </p:sp>
          <p:sp>
            <p:nvSpPr>
              <p:cNvPr id="350" name="Rectangle 1182"/>
              <p:cNvSpPr/>
              <p:nvPr/>
            </p:nvSpPr>
            <p:spPr>
              <a:xfrm>
                <a:off x="1870200" y="2828160"/>
                <a:ext cx="102600" cy="7200"/>
              </a:xfrm>
              <a:prstGeom prst="rect">
                <a:avLst/>
              </a:prstGeom>
              <a:solidFill>
                <a:schemeClr val="tx1"/>
              </a:solidFill>
              <a:ln w="9525">
                <a:solidFill>
                  <a:srgbClr val="000000"/>
                </a:solidFill>
                <a:miter/>
              </a:ln>
            </p:spPr>
            <p:style>
              <a:lnRef idx="0"/>
              <a:fillRef idx="0"/>
              <a:effectRef idx="0"/>
              <a:fontRef idx="minor"/>
            </p:style>
          </p:sp>
          <p:grpSp>
            <p:nvGrpSpPr>
              <p:cNvPr id="351" name="Group 1183"/>
              <p:cNvGrpSpPr/>
              <p:nvPr/>
            </p:nvGrpSpPr>
            <p:grpSpPr>
              <a:xfrm>
                <a:off x="1959120" y="2823480"/>
                <a:ext cx="100800" cy="24840"/>
                <a:chOff x="1959120" y="2823480"/>
                <a:chExt cx="100800" cy="24840"/>
              </a:xfrm>
            </p:grpSpPr>
            <p:sp>
              <p:nvSpPr>
                <p:cNvPr id="352" name="AutoShape 1184"/>
                <p:cNvSpPr/>
                <p:nvPr/>
              </p:nvSpPr>
              <p:spPr>
                <a:xfrm>
                  <a:off x="1959120" y="2823480"/>
                  <a:ext cx="100800" cy="24840"/>
                </a:xfrm>
                <a:prstGeom prst="roundRect">
                  <a:avLst>
                    <a:gd name="adj" fmla="val 50000"/>
                  </a:avLst>
                </a:prstGeom>
                <a:solidFill>
                  <a:schemeClr val="tx1"/>
                </a:solidFill>
                <a:ln w="0">
                  <a:noFill/>
                </a:ln>
              </p:spPr>
              <p:style>
                <a:lnRef idx="0"/>
                <a:fillRef idx="0"/>
                <a:effectRef idx="0"/>
                <a:fontRef idx="minor"/>
              </p:style>
            </p:sp>
            <p:sp>
              <p:nvSpPr>
                <p:cNvPr id="353" name="AutoShape 1185"/>
                <p:cNvSpPr/>
                <p:nvPr/>
              </p:nvSpPr>
              <p:spPr>
                <a:xfrm>
                  <a:off x="1960920" y="2826360"/>
                  <a:ext cx="96120" cy="183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4" name="Freeform 1186"/>
              <p:cNvSpPr/>
              <p:nvPr/>
            </p:nvSpPr>
            <p:spPr>
              <a:xfrm>
                <a:off x="2055240" y="2777040"/>
                <a:ext cx="45360" cy="313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55" name="Group 1187"/>
              <p:cNvGrpSpPr/>
              <p:nvPr/>
            </p:nvGrpSpPr>
            <p:grpSpPr>
              <a:xfrm>
                <a:off x="1959120" y="2772720"/>
                <a:ext cx="100800" cy="23040"/>
                <a:chOff x="1959120" y="2772720"/>
                <a:chExt cx="100800" cy="23040"/>
              </a:xfrm>
            </p:grpSpPr>
            <p:sp>
              <p:nvSpPr>
                <p:cNvPr id="356" name="AutoShape 1188"/>
                <p:cNvSpPr/>
                <p:nvPr/>
              </p:nvSpPr>
              <p:spPr>
                <a:xfrm>
                  <a:off x="1959120" y="2772720"/>
                  <a:ext cx="100800" cy="23040"/>
                </a:xfrm>
                <a:prstGeom prst="roundRect">
                  <a:avLst>
                    <a:gd name="adj" fmla="val 50000"/>
                  </a:avLst>
                </a:prstGeom>
                <a:solidFill>
                  <a:schemeClr val="tx1"/>
                </a:solidFill>
                <a:ln w="0">
                  <a:noFill/>
                </a:ln>
              </p:spPr>
              <p:style>
                <a:lnRef idx="0"/>
                <a:fillRef idx="0"/>
                <a:effectRef idx="0"/>
                <a:fontRef idx="minor"/>
              </p:style>
            </p:sp>
            <p:sp>
              <p:nvSpPr>
                <p:cNvPr id="357" name="AutoShape 1189"/>
                <p:cNvSpPr/>
                <p:nvPr/>
              </p:nvSpPr>
              <p:spPr>
                <a:xfrm>
                  <a:off x="1960560" y="2775600"/>
                  <a:ext cx="96120" cy="16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58" name="Rectangle 1190"/>
              <p:cNvSpPr/>
              <p:nvPr/>
            </p:nvSpPr>
            <p:spPr>
              <a:xfrm>
                <a:off x="2048040" y="2620080"/>
                <a:ext cx="11880" cy="38808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59" name="Freeform 1191"/>
              <p:cNvSpPr/>
              <p:nvPr/>
            </p:nvSpPr>
            <p:spPr>
              <a:xfrm>
                <a:off x="2059560" y="2718000"/>
                <a:ext cx="40680" cy="352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60" name="Freeform 1192"/>
              <p:cNvSpPr/>
              <p:nvPr/>
            </p:nvSpPr>
            <p:spPr>
              <a:xfrm>
                <a:off x="2059920" y="2662560"/>
                <a:ext cx="42120" cy="399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61" name="Oval 1193"/>
              <p:cNvSpPr/>
              <p:nvPr/>
            </p:nvSpPr>
            <p:spPr>
              <a:xfrm>
                <a:off x="2095920" y="2990160"/>
                <a:ext cx="7200" cy="15120"/>
              </a:xfrm>
              <a:prstGeom prst="ellipse">
                <a:avLst/>
              </a:prstGeom>
              <a:solidFill>
                <a:srgbClr val="333333"/>
              </a:solidFill>
              <a:ln w="0">
                <a:noFill/>
              </a:ln>
            </p:spPr>
            <p:style>
              <a:lnRef idx="0"/>
              <a:fillRef idx="0"/>
              <a:effectRef idx="0"/>
              <a:fontRef idx="minor"/>
            </p:style>
          </p:sp>
          <p:sp>
            <p:nvSpPr>
              <p:cNvPr id="362" name="Freeform 1194"/>
              <p:cNvSpPr/>
              <p:nvPr/>
            </p:nvSpPr>
            <p:spPr>
              <a:xfrm>
                <a:off x="2057760" y="2990880"/>
                <a:ext cx="42120" cy="3312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63" name="AutoShape 1195"/>
              <p:cNvSpPr/>
              <p:nvPr/>
            </p:nvSpPr>
            <p:spPr>
              <a:xfrm>
                <a:off x="1854360" y="3000960"/>
                <a:ext cx="208800" cy="2484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64" name="AutoShape 1196"/>
              <p:cNvSpPr/>
              <p:nvPr/>
            </p:nvSpPr>
            <p:spPr>
              <a:xfrm>
                <a:off x="1865520" y="3007440"/>
                <a:ext cx="186480" cy="13680"/>
              </a:xfrm>
              <a:prstGeom prst="roundRect">
                <a:avLst>
                  <a:gd name="adj" fmla="val 50000"/>
                </a:avLst>
              </a:prstGeom>
              <a:gradFill rotWithShape="0">
                <a:gsLst>
                  <a:gs pos="0">
                    <a:srgbClr val="44546a"/>
                  </a:gs>
                  <a:gs pos="100000">
                    <a:srgbClr val="e7e6e6"/>
                  </a:gs>
                </a:gsLst>
                <a:lin ang="0"/>
              </a:gradFill>
              <a:ln w="9525">
                <a:solidFill>
                  <a:srgbClr val="000000"/>
                </a:solidFill>
                <a:round/>
              </a:ln>
            </p:spPr>
            <p:style>
              <a:lnRef idx="0"/>
              <a:fillRef idx="0"/>
              <a:effectRef idx="0"/>
              <a:fontRef idx="minor"/>
            </p:style>
          </p:sp>
          <p:sp>
            <p:nvSpPr>
              <p:cNvPr id="365" name="Oval 1197"/>
              <p:cNvSpPr/>
              <p:nvPr/>
            </p:nvSpPr>
            <p:spPr>
              <a:xfrm>
                <a:off x="1884600" y="2952000"/>
                <a:ext cx="26280" cy="23040"/>
              </a:xfrm>
              <a:prstGeom prst="ellipse">
                <a:avLst/>
              </a:prstGeom>
              <a:solidFill>
                <a:srgbClr val="33cc33"/>
              </a:solidFill>
              <a:ln w="0">
                <a:noFill/>
              </a:ln>
            </p:spPr>
            <p:style>
              <a:lnRef idx="0"/>
              <a:fillRef idx="0"/>
              <a:effectRef idx="0"/>
              <a:fontRef idx="minor"/>
            </p:style>
          </p:sp>
          <p:sp>
            <p:nvSpPr>
              <p:cNvPr id="366" name="Oval 1198"/>
              <p:cNvSpPr/>
              <p:nvPr/>
            </p:nvSpPr>
            <p:spPr>
              <a:xfrm>
                <a:off x="1914840" y="2952000"/>
                <a:ext cx="27720" cy="23040"/>
              </a:xfrm>
              <a:prstGeom prst="ellipse">
                <a:avLst/>
              </a:prstGeom>
              <a:solidFill>
                <a:srgbClr val="ff0000"/>
              </a:solidFill>
              <a:ln w="0">
                <a:noFill/>
              </a:ln>
            </p:spPr>
            <p:style>
              <a:lnRef idx="0"/>
              <a:fillRef idx="0"/>
              <a:effectRef idx="0"/>
              <a:fontRef idx="minor"/>
            </p:style>
          </p:sp>
          <p:sp>
            <p:nvSpPr>
              <p:cNvPr id="367" name="Oval 1199"/>
              <p:cNvSpPr/>
              <p:nvPr/>
            </p:nvSpPr>
            <p:spPr>
              <a:xfrm>
                <a:off x="1946520" y="2952000"/>
                <a:ext cx="26280" cy="23040"/>
              </a:xfrm>
              <a:prstGeom prst="ellipse">
                <a:avLst/>
              </a:prstGeom>
              <a:solidFill>
                <a:srgbClr val="33cc33"/>
              </a:solidFill>
              <a:ln w="0">
                <a:noFill/>
              </a:ln>
            </p:spPr>
            <p:style>
              <a:lnRef idx="0"/>
              <a:fillRef idx="0"/>
              <a:effectRef idx="0"/>
              <a:fontRef idx="minor"/>
            </p:style>
          </p:sp>
          <p:sp>
            <p:nvSpPr>
              <p:cNvPr id="368" name="Rectangle 1200"/>
              <p:cNvSpPr/>
              <p:nvPr/>
            </p:nvSpPr>
            <p:spPr>
              <a:xfrm>
                <a:off x="2016360" y="2858400"/>
                <a:ext cx="13680" cy="129240"/>
              </a:xfrm>
              <a:prstGeom prst="rect">
                <a:avLst/>
              </a:prstGeom>
              <a:solidFill>
                <a:srgbClr val="292929"/>
              </a:solidFill>
              <a:ln w="9525">
                <a:solidFill>
                  <a:srgbClr val="000000"/>
                </a:solidFill>
                <a:miter/>
              </a:ln>
            </p:spPr>
            <p:style>
              <a:lnRef idx="0"/>
              <a:fillRef idx="0"/>
              <a:effectRef idx="0"/>
              <a:fontRef idx="minor"/>
            </p:style>
          </p:sp>
        </p:grpSp>
      </p:grpSp>
      <p:grpSp>
        <p:nvGrpSpPr>
          <p:cNvPr id="369" name="Group 2"/>
          <p:cNvGrpSpPr/>
          <p:nvPr/>
        </p:nvGrpSpPr>
        <p:grpSpPr>
          <a:xfrm>
            <a:off x="7116840" y="1609200"/>
            <a:ext cx="3550680" cy="4739400"/>
            <a:chOff x="7116840" y="1609200"/>
            <a:chExt cx="3550680" cy="4739400"/>
          </a:xfrm>
        </p:grpSpPr>
        <p:sp>
          <p:nvSpPr>
            <p:cNvPr id="370" name="Freeform 416"/>
            <p:cNvSpPr/>
            <p:nvPr/>
          </p:nvSpPr>
          <p:spPr>
            <a:xfrm>
              <a:off x="8937720" y="2226960"/>
              <a:ext cx="1729800" cy="1124640"/>
            </a:xfrm>
            <a:custGeom>
              <a:avLst/>
              <a:gdLst/>
              <a:ahLst/>
              <a:rect l="l" t="t"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0">
              <a:gsLst>
                <a:gs pos="0">
                  <a:srgbClr val="00ccff"/>
                </a:gs>
                <a:gs pos="100000">
                  <a:srgbClr val="ffffff"/>
                </a:gs>
              </a:gsLst>
              <a:lin ang="0"/>
            </a:gradFill>
            <a:ln w="0">
              <a:noFill/>
            </a:ln>
          </p:spPr>
          <p:style>
            <a:lnRef idx="0"/>
            <a:fillRef idx="0"/>
            <a:effectRef idx="0"/>
            <a:fontRef idx="minor"/>
          </p:style>
        </p:sp>
        <p:sp>
          <p:nvSpPr>
            <p:cNvPr id="371" name="Freeform 415"/>
            <p:cNvSpPr/>
            <p:nvPr/>
          </p:nvSpPr>
          <p:spPr>
            <a:xfrm>
              <a:off x="8918640" y="3752640"/>
              <a:ext cx="1313640" cy="673920"/>
            </a:xfrm>
            <a:custGeom>
              <a:avLst/>
              <a:gdLst/>
              <a:ahLst/>
              <a:rect l="l" t="t"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0">
              <a:noFill/>
            </a:ln>
          </p:spPr>
          <p:style>
            <a:lnRef idx="0"/>
            <a:fillRef idx="0"/>
            <a:effectRef idx="0"/>
            <a:fontRef idx="minor"/>
          </p:style>
        </p:sp>
        <p:sp>
          <p:nvSpPr>
            <p:cNvPr id="372" name="Freeform 665"/>
            <p:cNvSpPr/>
            <p:nvPr/>
          </p:nvSpPr>
          <p:spPr>
            <a:xfrm>
              <a:off x="7116840" y="1937880"/>
              <a:ext cx="1735920" cy="1071000"/>
            </a:xfrm>
            <a:custGeom>
              <a:avLst/>
              <a:gdLst/>
              <a:ahLst/>
              <a:rect l="l" t="t"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0">
              <a:noFill/>
            </a:ln>
          </p:spPr>
          <p:style>
            <a:lnRef idx="0"/>
            <a:fillRef idx="0"/>
            <a:effectRef idx="0"/>
            <a:fontRef idx="minor"/>
          </p:style>
        </p:sp>
        <p:grpSp>
          <p:nvGrpSpPr>
            <p:cNvPr id="373" name="Group 666"/>
            <p:cNvGrpSpPr/>
            <p:nvPr/>
          </p:nvGrpSpPr>
          <p:grpSpPr>
            <a:xfrm>
              <a:off x="7244640" y="3205440"/>
              <a:ext cx="1458360" cy="932760"/>
              <a:chOff x="7244640" y="3205440"/>
              <a:chExt cx="1458360" cy="932760"/>
            </a:xfrm>
          </p:grpSpPr>
          <p:sp>
            <p:nvSpPr>
              <p:cNvPr id="374" name="Rectangle 667"/>
              <p:cNvSpPr/>
              <p:nvPr/>
            </p:nvSpPr>
            <p:spPr>
              <a:xfrm>
                <a:off x="7478280" y="3469320"/>
                <a:ext cx="986400" cy="668880"/>
              </a:xfrm>
              <a:prstGeom prst="rect">
                <a:avLst/>
              </a:prstGeom>
              <a:solidFill>
                <a:srgbClr val="00ccff"/>
              </a:solidFill>
              <a:ln w="0">
                <a:noFill/>
              </a:ln>
            </p:spPr>
            <p:style>
              <a:lnRef idx="0"/>
              <a:fillRef idx="0"/>
              <a:effectRef idx="0"/>
              <a:fontRef idx="minor"/>
            </p:style>
          </p:sp>
          <p:sp>
            <p:nvSpPr>
              <p:cNvPr id="375" name="AutoShape 668"/>
              <p:cNvSpPr/>
              <p:nvPr/>
            </p:nvSpPr>
            <p:spPr>
              <a:xfrm>
                <a:off x="7244640" y="3205440"/>
                <a:ext cx="1458360" cy="317160"/>
              </a:xfrm>
              <a:prstGeom prst="triangle">
                <a:avLst>
                  <a:gd name="adj" fmla="val 50000"/>
                </a:avLst>
              </a:prstGeom>
              <a:solidFill>
                <a:srgbClr val="00ccff"/>
              </a:solidFill>
              <a:ln w="0">
                <a:noFill/>
              </a:ln>
            </p:spPr>
            <p:style>
              <a:lnRef idx="0"/>
              <a:fillRef idx="0"/>
              <a:effectRef idx="0"/>
              <a:fontRef idx="minor"/>
            </p:style>
          </p:sp>
        </p:grpSp>
        <p:sp>
          <p:nvSpPr>
            <p:cNvPr id="376" name="Freeform 669"/>
            <p:cNvSpPr/>
            <p:nvPr/>
          </p:nvSpPr>
          <p:spPr>
            <a:xfrm>
              <a:off x="7278840" y="4556520"/>
              <a:ext cx="3225240" cy="1664640"/>
            </a:xfrm>
            <a:custGeom>
              <a:avLst/>
              <a:gdLst/>
              <a:ahLst/>
              <a:rect l="l" t="t"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0">
              <a:noFill/>
            </a:ln>
          </p:spPr>
          <p:style>
            <a:lnRef idx="0"/>
            <a:fillRef idx="0"/>
            <a:effectRef idx="0"/>
            <a:fontRef idx="minor"/>
          </p:style>
        </p:sp>
        <p:sp>
          <p:nvSpPr>
            <p:cNvPr id="377" name="Line 670"/>
            <p:cNvSpPr/>
            <p:nvPr/>
          </p:nvSpPr>
          <p:spPr>
            <a:xfrm flipV="1">
              <a:off x="9951840" y="5195520"/>
              <a:ext cx="139680" cy="523800"/>
            </a:xfrm>
            <a:prstGeom prst="line">
              <a:avLst/>
            </a:prstGeom>
            <a:ln w="12700">
              <a:solidFill>
                <a:srgbClr val="000000"/>
              </a:solidFill>
              <a:round/>
            </a:ln>
          </p:spPr>
          <p:style>
            <a:lnRef idx="0"/>
            <a:fillRef idx="0"/>
            <a:effectRef idx="0"/>
            <a:fontRef idx="minor"/>
          </p:style>
        </p:sp>
        <p:sp>
          <p:nvSpPr>
            <p:cNvPr id="378" name="Line 671"/>
            <p:cNvSpPr/>
            <p:nvPr/>
          </p:nvSpPr>
          <p:spPr>
            <a:xfrm>
              <a:off x="9864720" y="5709600"/>
              <a:ext cx="85680" cy="3240"/>
            </a:xfrm>
            <a:prstGeom prst="line">
              <a:avLst/>
            </a:prstGeom>
            <a:ln w="12700">
              <a:solidFill>
                <a:srgbClr val="e7e6e6"/>
              </a:solidFill>
              <a:round/>
            </a:ln>
          </p:spPr>
          <p:style>
            <a:lnRef idx="0"/>
            <a:fillRef idx="0"/>
            <a:effectRef idx="0"/>
            <a:fontRef idx="minor"/>
          </p:style>
        </p:sp>
        <p:sp>
          <p:nvSpPr>
            <p:cNvPr id="379" name="Line 672"/>
            <p:cNvSpPr/>
            <p:nvPr/>
          </p:nvSpPr>
          <p:spPr>
            <a:xfrm>
              <a:off x="10034280" y="5398560"/>
              <a:ext cx="114480" cy="360"/>
            </a:xfrm>
            <a:prstGeom prst="line">
              <a:avLst/>
            </a:prstGeom>
            <a:ln w="12700">
              <a:solidFill>
                <a:srgbClr val="000000"/>
              </a:solidFill>
              <a:round/>
            </a:ln>
          </p:spPr>
          <p:style>
            <a:lnRef idx="0"/>
            <a:fillRef idx="0"/>
            <a:effectRef idx="0"/>
            <a:fontRef idx="minor"/>
          </p:style>
        </p:sp>
        <p:sp>
          <p:nvSpPr>
            <p:cNvPr id="380" name="Line 674"/>
            <p:cNvSpPr/>
            <p:nvPr/>
          </p:nvSpPr>
          <p:spPr>
            <a:xfrm>
              <a:off x="8015040" y="5001840"/>
              <a:ext cx="217440" cy="99720"/>
            </a:xfrm>
            <a:prstGeom prst="line">
              <a:avLst/>
            </a:prstGeom>
            <a:ln w="12700">
              <a:solidFill>
                <a:srgbClr val="000000"/>
              </a:solidFill>
              <a:round/>
            </a:ln>
          </p:spPr>
          <p:style>
            <a:lnRef idx="0"/>
            <a:fillRef idx="0"/>
            <a:effectRef idx="0"/>
            <a:fontRef idx="minor"/>
          </p:style>
        </p:sp>
        <p:sp>
          <p:nvSpPr>
            <p:cNvPr id="381" name="Line 675"/>
            <p:cNvSpPr/>
            <p:nvPr/>
          </p:nvSpPr>
          <p:spPr>
            <a:xfrm flipV="1">
              <a:off x="7756200" y="5263560"/>
              <a:ext cx="408240" cy="74520"/>
            </a:xfrm>
            <a:prstGeom prst="line">
              <a:avLst/>
            </a:prstGeom>
            <a:ln w="12700">
              <a:solidFill>
                <a:srgbClr val="000000"/>
              </a:solidFill>
              <a:round/>
            </a:ln>
          </p:spPr>
          <p:style>
            <a:lnRef idx="0"/>
            <a:fillRef idx="0"/>
            <a:effectRef idx="0"/>
            <a:fontRef idx="minor"/>
          </p:style>
        </p:sp>
        <p:sp>
          <p:nvSpPr>
            <p:cNvPr id="382" name="Line 678"/>
            <p:cNvSpPr/>
            <p:nvPr/>
          </p:nvSpPr>
          <p:spPr>
            <a:xfrm flipH="1">
              <a:off x="8181720" y="5327280"/>
              <a:ext cx="144720" cy="169560"/>
            </a:xfrm>
            <a:prstGeom prst="line">
              <a:avLst/>
            </a:prstGeom>
            <a:ln w="12700">
              <a:solidFill>
                <a:srgbClr val="000000"/>
              </a:solidFill>
              <a:round/>
            </a:ln>
          </p:spPr>
          <p:style>
            <a:lnRef idx="0"/>
            <a:fillRef idx="0"/>
            <a:effectRef idx="0"/>
            <a:fontRef idx="minor"/>
          </p:style>
        </p:sp>
        <p:sp>
          <p:nvSpPr>
            <p:cNvPr id="383" name="Line 679"/>
            <p:cNvSpPr/>
            <p:nvPr/>
          </p:nvSpPr>
          <p:spPr>
            <a:xfrm flipH="1" flipV="1">
              <a:off x="8501040" y="5335200"/>
              <a:ext cx="75960" cy="163440"/>
            </a:xfrm>
            <a:prstGeom prst="line">
              <a:avLst/>
            </a:prstGeom>
            <a:ln w="12700">
              <a:solidFill>
                <a:srgbClr val="000000"/>
              </a:solidFill>
              <a:round/>
            </a:ln>
          </p:spPr>
          <p:style>
            <a:lnRef idx="0"/>
            <a:fillRef idx="0"/>
            <a:effectRef idx="0"/>
            <a:fontRef idx="minor"/>
          </p:style>
        </p:sp>
        <p:sp>
          <p:nvSpPr>
            <p:cNvPr id="384" name="Line 680"/>
            <p:cNvSpPr/>
            <p:nvPr/>
          </p:nvSpPr>
          <p:spPr>
            <a:xfrm>
              <a:off x="8658000" y="5281200"/>
              <a:ext cx="503280" cy="269640"/>
            </a:xfrm>
            <a:prstGeom prst="line">
              <a:avLst/>
            </a:prstGeom>
            <a:ln w="12700">
              <a:solidFill>
                <a:srgbClr val="000000"/>
              </a:solidFill>
              <a:round/>
            </a:ln>
          </p:spPr>
          <p:style>
            <a:lnRef idx="0"/>
            <a:fillRef idx="0"/>
            <a:effectRef idx="0"/>
            <a:fontRef idx="minor"/>
          </p:style>
        </p:sp>
        <p:sp>
          <p:nvSpPr>
            <p:cNvPr id="385" name="Line 682"/>
            <p:cNvSpPr/>
            <p:nvPr/>
          </p:nvSpPr>
          <p:spPr>
            <a:xfrm>
              <a:off x="8199360" y="3776040"/>
              <a:ext cx="360" cy="106560"/>
            </a:xfrm>
            <a:prstGeom prst="line">
              <a:avLst/>
            </a:prstGeom>
            <a:ln w="19050">
              <a:solidFill>
                <a:srgbClr val="000000"/>
              </a:solidFill>
              <a:round/>
            </a:ln>
          </p:spPr>
          <p:style>
            <a:lnRef idx="0"/>
            <a:fillRef idx="0"/>
            <a:effectRef idx="0"/>
            <a:fontRef idx="minor"/>
          </p:style>
        </p:sp>
        <p:sp>
          <p:nvSpPr>
            <p:cNvPr id="386" name="Line 683"/>
            <p:cNvSpPr/>
            <p:nvPr/>
          </p:nvSpPr>
          <p:spPr>
            <a:xfrm flipV="1">
              <a:off x="7805520" y="3961800"/>
              <a:ext cx="168480" cy="3240"/>
            </a:xfrm>
            <a:prstGeom prst="line">
              <a:avLst/>
            </a:prstGeom>
            <a:ln w="19050">
              <a:solidFill>
                <a:srgbClr val="000000"/>
              </a:solidFill>
              <a:round/>
            </a:ln>
          </p:spPr>
          <p:style>
            <a:lnRef idx="0"/>
            <a:fillRef idx="0"/>
            <a:effectRef idx="0"/>
            <a:fontRef idx="minor"/>
          </p:style>
        </p:sp>
        <p:pic>
          <p:nvPicPr>
            <p:cNvPr id="387" name="Picture 684" descr="access_point_stylized_small"/>
            <p:cNvPicPr/>
            <p:nvPr/>
          </p:nvPicPr>
          <p:blipFill>
            <a:blip r:embed="rId10"/>
            <a:stretch/>
          </p:blipFill>
          <p:spPr>
            <a:xfrm>
              <a:off x="7554960" y="3773160"/>
              <a:ext cx="369000" cy="305640"/>
            </a:xfrm>
            <a:prstGeom prst="rect">
              <a:avLst/>
            </a:prstGeom>
            <a:ln w="0">
              <a:noFill/>
            </a:ln>
          </p:spPr>
        </p:pic>
        <p:sp>
          <p:nvSpPr>
            <p:cNvPr id="388" name="Line 685"/>
            <p:cNvSpPr/>
            <p:nvPr/>
          </p:nvSpPr>
          <p:spPr>
            <a:xfrm>
              <a:off x="9867600" y="5706360"/>
              <a:ext cx="85680" cy="3240"/>
            </a:xfrm>
            <a:prstGeom prst="line">
              <a:avLst/>
            </a:prstGeom>
            <a:ln w="12700">
              <a:solidFill>
                <a:srgbClr val="e7e6e6"/>
              </a:solidFill>
              <a:round/>
            </a:ln>
          </p:spPr>
          <p:style>
            <a:lnRef idx="0"/>
            <a:fillRef idx="0"/>
            <a:effectRef idx="0"/>
            <a:fontRef idx="minor"/>
          </p:style>
        </p:sp>
        <p:sp>
          <p:nvSpPr>
            <p:cNvPr id="389" name="Line 686"/>
            <p:cNvSpPr/>
            <p:nvPr/>
          </p:nvSpPr>
          <p:spPr>
            <a:xfrm flipV="1">
              <a:off x="7808760" y="3958560"/>
              <a:ext cx="168120" cy="3240"/>
            </a:xfrm>
            <a:prstGeom prst="line">
              <a:avLst/>
            </a:prstGeom>
            <a:ln w="19050">
              <a:solidFill>
                <a:srgbClr val="000000"/>
              </a:solidFill>
              <a:round/>
            </a:ln>
          </p:spPr>
          <p:style>
            <a:lnRef idx="0"/>
            <a:fillRef idx="0"/>
            <a:effectRef idx="0"/>
            <a:fontRef idx="minor"/>
          </p:style>
        </p:sp>
        <p:pic>
          <p:nvPicPr>
            <p:cNvPr id="390" name="Picture 708" descr="access_point_stylized_small"/>
            <p:cNvPicPr/>
            <p:nvPr/>
          </p:nvPicPr>
          <p:blipFill>
            <a:blip r:embed="rId11"/>
            <a:stretch/>
          </p:blipFill>
          <p:spPr>
            <a:xfrm>
              <a:off x="7556400" y="3771720"/>
              <a:ext cx="369000" cy="305640"/>
            </a:xfrm>
            <a:prstGeom prst="rect">
              <a:avLst/>
            </a:prstGeom>
            <a:ln w="0">
              <a:noFill/>
            </a:ln>
          </p:spPr>
        </p:pic>
        <p:sp>
          <p:nvSpPr>
            <p:cNvPr id="391" name="Line 711"/>
            <p:cNvSpPr/>
            <p:nvPr/>
          </p:nvSpPr>
          <p:spPr>
            <a:xfrm>
              <a:off x="9310680" y="4041360"/>
              <a:ext cx="163440" cy="120600"/>
            </a:xfrm>
            <a:prstGeom prst="line">
              <a:avLst/>
            </a:prstGeom>
            <a:ln w="9525">
              <a:solidFill>
                <a:srgbClr val="e7e6e6"/>
              </a:solidFill>
              <a:round/>
            </a:ln>
          </p:spPr>
          <p:style>
            <a:lnRef idx="0"/>
            <a:fillRef idx="0"/>
            <a:effectRef idx="0"/>
            <a:fontRef idx="minor"/>
          </p:style>
        </p:sp>
        <p:sp>
          <p:nvSpPr>
            <p:cNvPr id="392" name="Line 712"/>
            <p:cNvSpPr/>
            <p:nvPr/>
          </p:nvSpPr>
          <p:spPr>
            <a:xfrm>
              <a:off x="9407520" y="3961800"/>
              <a:ext cx="279360" cy="360"/>
            </a:xfrm>
            <a:prstGeom prst="line">
              <a:avLst/>
            </a:prstGeom>
            <a:ln w="9525">
              <a:solidFill>
                <a:srgbClr val="e7e6e6"/>
              </a:solidFill>
              <a:round/>
            </a:ln>
          </p:spPr>
          <p:style>
            <a:lnRef idx="0"/>
            <a:fillRef idx="0"/>
            <a:effectRef idx="0"/>
            <a:fontRef idx="minor"/>
          </p:style>
        </p:sp>
        <p:sp>
          <p:nvSpPr>
            <p:cNvPr id="393" name="Line 713"/>
            <p:cNvSpPr/>
            <p:nvPr/>
          </p:nvSpPr>
          <p:spPr>
            <a:xfrm flipV="1">
              <a:off x="9644040" y="4047480"/>
              <a:ext cx="134640" cy="104760"/>
            </a:xfrm>
            <a:prstGeom prst="line">
              <a:avLst/>
            </a:prstGeom>
            <a:ln w="9525">
              <a:solidFill>
                <a:srgbClr val="e7e6e6"/>
              </a:solidFill>
              <a:round/>
            </a:ln>
          </p:spPr>
          <p:style>
            <a:lnRef idx="0"/>
            <a:fillRef idx="0"/>
            <a:effectRef idx="0"/>
            <a:fontRef idx="minor"/>
          </p:style>
        </p:sp>
        <p:sp>
          <p:nvSpPr>
            <p:cNvPr id="394" name="Line 714"/>
            <p:cNvSpPr/>
            <p:nvPr/>
          </p:nvSpPr>
          <p:spPr>
            <a:xfrm>
              <a:off x="8637480" y="2815560"/>
              <a:ext cx="509400" cy="3240"/>
            </a:xfrm>
            <a:prstGeom prst="line">
              <a:avLst/>
            </a:prstGeom>
            <a:ln w="9525">
              <a:solidFill>
                <a:srgbClr val="000000"/>
              </a:solidFill>
              <a:round/>
            </a:ln>
          </p:spPr>
          <p:style>
            <a:lnRef idx="0"/>
            <a:fillRef idx="0"/>
            <a:effectRef idx="0"/>
            <a:fontRef idx="minor"/>
          </p:style>
        </p:sp>
        <p:sp>
          <p:nvSpPr>
            <p:cNvPr id="395" name="Line 715"/>
            <p:cNvSpPr/>
            <p:nvPr/>
          </p:nvSpPr>
          <p:spPr>
            <a:xfrm>
              <a:off x="9272520" y="4925520"/>
              <a:ext cx="390240" cy="183960"/>
            </a:xfrm>
            <a:prstGeom prst="line">
              <a:avLst/>
            </a:prstGeom>
            <a:ln w="12700">
              <a:solidFill>
                <a:srgbClr val="000000"/>
              </a:solidFill>
              <a:round/>
            </a:ln>
          </p:spPr>
          <p:style>
            <a:lnRef idx="0"/>
            <a:fillRef idx="0"/>
            <a:effectRef idx="0"/>
            <a:fontRef idx="minor"/>
          </p:style>
        </p:sp>
        <p:sp>
          <p:nvSpPr>
            <p:cNvPr id="396" name="Line 716"/>
            <p:cNvSpPr/>
            <p:nvPr/>
          </p:nvSpPr>
          <p:spPr>
            <a:xfrm flipV="1">
              <a:off x="8651520" y="4912920"/>
              <a:ext cx="322560" cy="198360"/>
            </a:xfrm>
            <a:prstGeom prst="line">
              <a:avLst/>
            </a:prstGeom>
            <a:ln w="12700">
              <a:solidFill>
                <a:srgbClr val="000000"/>
              </a:solidFill>
              <a:round/>
            </a:ln>
          </p:spPr>
          <p:style>
            <a:lnRef idx="0"/>
            <a:fillRef idx="0"/>
            <a:effectRef idx="0"/>
            <a:fontRef idx="minor"/>
          </p:style>
        </p:sp>
        <p:sp>
          <p:nvSpPr>
            <p:cNvPr id="397" name="Line 717"/>
            <p:cNvSpPr/>
            <p:nvPr/>
          </p:nvSpPr>
          <p:spPr>
            <a:xfrm>
              <a:off x="8694720" y="5204880"/>
              <a:ext cx="971280" cy="360"/>
            </a:xfrm>
            <a:prstGeom prst="line">
              <a:avLst/>
            </a:prstGeom>
            <a:ln w="12700">
              <a:solidFill>
                <a:srgbClr val="000000"/>
              </a:solidFill>
              <a:round/>
            </a:ln>
          </p:spPr>
          <p:style>
            <a:lnRef idx="0"/>
            <a:fillRef idx="0"/>
            <a:effectRef idx="0"/>
            <a:fontRef idx="minor"/>
          </p:style>
        </p:sp>
        <p:sp>
          <p:nvSpPr>
            <p:cNvPr id="398" name="Line 718"/>
            <p:cNvSpPr/>
            <p:nvPr/>
          </p:nvSpPr>
          <p:spPr>
            <a:xfrm flipV="1">
              <a:off x="9491400" y="2720520"/>
              <a:ext cx="123840" cy="87120"/>
            </a:xfrm>
            <a:prstGeom prst="line">
              <a:avLst/>
            </a:prstGeom>
            <a:ln w="9525">
              <a:solidFill>
                <a:srgbClr val="e7e6e6"/>
              </a:solidFill>
              <a:round/>
            </a:ln>
          </p:spPr>
          <p:style>
            <a:lnRef idx="0"/>
            <a:fillRef idx="0"/>
            <a:effectRef idx="0"/>
            <a:fontRef idx="minor"/>
          </p:style>
        </p:sp>
        <p:sp>
          <p:nvSpPr>
            <p:cNvPr id="399" name="Line 719"/>
            <p:cNvSpPr/>
            <p:nvPr/>
          </p:nvSpPr>
          <p:spPr>
            <a:xfrm>
              <a:off x="9320040" y="2893320"/>
              <a:ext cx="360" cy="82800"/>
            </a:xfrm>
            <a:prstGeom prst="line">
              <a:avLst/>
            </a:prstGeom>
            <a:ln w="9525">
              <a:solidFill>
                <a:srgbClr val="969696"/>
              </a:solidFill>
              <a:round/>
            </a:ln>
          </p:spPr>
          <p:style>
            <a:lnRef idx="0"/>
            <a:fillRef idx="0"/>
            <a:effectRef idx="0"/>
            <a:fontRef idx="minor"/>
          </p:style>
        </p:sp>
        <p:sp>
          <p:nvSpPr>
            <p:cNvPr id="400" name="Line 720"/>
            <p:cNvSpPr/>
            <p:nvPr/>
          </p:nvSpPr>
          <p:spPr>
            <a:xfrm flipV="1">
              <a:off x="9491400" y="2790360"/>
              <a:ext cx="263520" cy="288720"/>
            </a:xfrm>
            <a:prstGeom prst="line">
              <a:avLst/>
            </a:prstGeom>
            <a:ln w="9525">
              <a:solidFill>
                <a:srgbClr val="e7e6e6"/>
              </a:solidFill>
              <a:round/>
            </a:ln>
          </p:spPr>
          <p:style>
            <a:lnRef idx="0"/>
            <a:fillRef idx="0"/>
            <a:effectRef idx="0"/>
            <a:fontRef idx="minor"/>
          </p:style>
        </p:sp>
        <p:sp>
          <p:nvSpPr>
            <p:cNvPr id="401" name="Line 721"/>
            <p:cNvSpPr/>
            <p:nvPr/>
          </p:nvSpPr>
          <p:spPr>
            <a:xfrm>
              <a:off x="9856440" y="2788560"/>
              <a:ext cx="360" cy="196920"/>
            </a:xfrm>
            <a:prstGeom prst="line">
              <a:avLst/>
            </a:prstGeom>
            <a:ln w="9525">
              <a:solidFill>
                <a:srgbClr val="e7e6e6"/>
              </a:solidFill>
              <a:round/>
            </a:ln>
          </p:spPr>
          <p:style>
            <a:lnRef idx="0"/>
            <a:fillRef idx="0"/>
            <a:effectRef idx="0"/>
            <a:fontRef idx="minor"/>
          </p:style>
        </p:sp>
        <p:sp>
          <p:nvSpPr>
            <p:cNvPr id="402" name="Line 722"/>
            <p:cNvSpPr/>
            <p:nvPr/>
          </p:nvSpPr>
          <p:spPr>
            <a:xfrm>
              <a:off x="9510480" y="3094920"/>
              <a:ext cx="189000" cy="360"/>
            </a:xfrm>
            <a:prstGeom prst="line">
              <a:avLst/>
            </a:prstGeom>
            <a:ln w="9525">
              <a:solidFill>
                <a:srgbClr val="e7e6e6"/>
              </a:solidFill>
              <a:round/>
            </a:ln>
          </p:spPr>
          <p:style>
            <a:lnRef idx="0"/>
            <a:fillRef idx="0"/>
            <a:effectRef idx="0"/>
            <a:fontRef idx="minor"/>
          </p:style>
        </p:sp>
        <p:sp>
          <p:nvSpPr>
            <p:cNvPr id="403" name="Line 723"/>
            <p:cNvSpPr/>
            <p:nvPr/>
          </p:nvSpPr>
          <p:spPr>
            <a:xfrm>
              <a:off x="10064520" y="3085560"/>
              <a:ext cx="177840" cy="360"/>
            </a:xfrm>
            <a:prstGeom prst="line">
              <a:avLst/>
            </a:prstGeom>
            <a:ln w="9525">
              <a:solidFill>
                <a:srgbClr val="e7e6e6"/>
              </a:solidFill>
              <a:round/>
            </a:ln>
          </p:spPr>
          <p:style>
            <a:lnRef idx="0"/>
            <a:fillRef idx="0"/>
            <a:effectRef idx="0"/>
            <a:fontRef idx="minor"/>
          </p:style>
        </p:sp>
        <p:sp>
          <p:nvSpPr>
            <p:cNvPr id="404" name="Line 724"/>
            <p:cNvSpPr/>
            <p:nvPr/>
          </p:nvSpPr>
          <p:spPr>
            <a:xfrm flipH="1">
              <a:off x="9210600" y="3161880"/>
              <a:ext cx="98280" cy="704880"/>
            </a:xfrm>
            <a:prstGeom prst="line">
              <a:avLst/>
            </a:prstGeom>
            <a:ln w="9525">
              <a:solidFill>
                <a:srgbClr val="969696"/>
              </a:solidFill>
              <a:round/>
            </a:ln>
          </p:spPr>
          <p:style>
            <a:lnRef idx="0"/>
            <a:fillRef idx="0"/>
            <a:effectRef idx="0"/>
            <a:fontRef idx="minor"/>
          </p:style>
        </p:sp>
        <p:sp>
          <p:nvSpPr>
            <p:cNvPr id="405" name="Line 725"/>
            <p:cNvSpPr/>
            <p:nvPr/>
          </p:nvSpPr>
          <p:spPr>
            <a:xfrm flipH="1">
              <a:off x="9802800" y="3161880"/>
              <a:ext cx="110880" cy="726840"/>
            </a:xfrm>
            <a:prstGeom prst="line">
              <a:avLst/>
            </a:prstGeom>
            <a:ln w="9525">
              <a:solidFill>
                <a:srgbClr val="e7e6e6"/>
              </a:solidFill>
              <a:round/>
            </a:ln>
          </p:spPr>
          <p:style>
            <a:lnRef idx="0"/>
            <a:fillRef idx="0"/>
            <a:effectRef idx="0"/>
            <a:fontRef idx="minor"/>
          </p:style>
        </p:sp>
        <p:sp>
          <p:nvSpPr>
            <p:cNvPr id="406" name="Line 726"/>
            <p:cNvSpPr/>
            <p:nvPr/>
          </p:nvSpPr>
          <p:spPr>
            <a:xfrm flipV="1">
              <a:off x="9186840" y="4303080"/>
              <a:ext cx="226800" cy="436680"/>
            </a:xfrm>
            <a:prstGeom prst="line">
              <a:avLst/>
            </a:prstGeom>
            <a:ln w="9525">
              <a:solidFill>
                <a:srgbClr val="e7e6e6"/>
              </a:solidFill>
              <a:round/>
            </a:ln>
          </p:spPr>
          <p:style>
            <a:lnRef idx="0"/>
            <a:fillRef idx="0"/>
            <a:effectRef idx="0"/>
            <a:fontRef idx="minor"/>
          </p:style>
        </p:sp>
        <p:sp>
          <p:nvSpPr>
            <p:cNvPr id="407" name="Line 727"/>
            <p:cNvSpPr/>
            <p:nvPr/>
          </p:nvSpPr>
          <p:spPr>
            <a:xfrm>
              <a:off x="10260000" y="3084120"/>
              <a:ext cx="177480" cy="360"/>
            </a:xfrm>
            <a:prstGeom prst="line">
              <a:avLst/>
            </a:prstGeom>
            <a:ln w="9525">
              <a:solidFill>
                <a:srgbClr val="e7e6e6"/>
              </a:solidFill>
              <a:prstDash val="dash"/>
              <a:round/>
            </a:ln>
          </p:spPr>
          <p:style>
            <a:lnRef idx="0"/>
            <a:fillRef idx="0"/>
            <a:effectRef idx="0"/>
            <a:fontRef idx="minor"/>
          </p:style>
        </p:sp>
        <p:sp>
          <p:nvSpPr>
            <p:cNvPr id="408" name="Line 728"/>
            <p:cNvSpPr/>
            <p:nvPr/>
          </p:nvSpPr>
          <p:spPr>
            <a:xfrm>
              <a:off x="8204040" y="2631600"/>
              <a:ext cx="152280" cy="95040"/>
            </a:xfrm>
            <a:prstGeom prst="line">
              <a:avLst/>
            </a:prstGeom>
            <a:ln w="19050">
              <a:solidFill>
                <a:srgbClr val="000000"/>
              </a:solidFill>
              <a:round/>
            </a:ln>
          </p:spPr>
          <p:style>
            <a:lnRef idx="0"/>
            <a:fillRef idx="0"/>
            <a:effectRef idx="0"/>
            <a:fontRef idx="minor"/>
          </p:style>
        </p:sp>
        <p:sp>
          <p:nvSpPr>
            <p:cNvPr id="409" name="Oval 407"/>
            <p:cNvSpPr/>
            <p:nvPr/>
          </p:nvSpPr>
          <p:spPr>
            <a:xfrm>
              <a:off x="8269200" y="2790360"/>
              <a:ext cx="386640" cy="9468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410" name="Rectangle 410"/>
            <p:cNvSpPr/>
            <p:nvPr/>
          </p:nvSpPr>
          <p:spPr>
            <a:xfrm>
              <a:off x="8269200" y="2781000"/>
              <a:ext cx="388080" cy="5796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411" name="Oval 411"/>
            <p:cNvSpPr/>
            <p:nvPr/>
          </p:nvSpPr>
          <p:spPr>
            <a:xfrm>
              <a:off x="8267760" y="2715840"/>
              <a:ext cx="386640" cy="11052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412" name="Group 732"/>
            <p:cNvGrpSpPr/>
            <p:nvPr/>
          </p:nvGrpSpPr>
          <p:grpSpPr>
            <a:xfrm>
              <a:off x="8345520" y="2744280"/>
              <a:ext cx="218520" cy="51840"/>
              <a:chOff x="8345520" y="2744280"/>
              <a:chExt cx="218520" cy="51840"/>
            </a:xfrm>
          </p:grpSpPr>
          <p:sp>
            <p:nvSpPr>
              <p:cNvPr id="413" name="Freeform 733"/>
              <p:cNvSpPr/>
              <p:nvPr/>
            </p:nvSpPr>
            <p:spPr>
              <a:xfrm>
                <a:off x="8345520" y="2744280"/>
                <a:ext cx="218520" cy="5184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414" name="Freeform 734"/>
              <p:cNvSpPr/>
              <p:nvPr/>
            </p:nvSpPr>
            <p:spPr>
              <a:xfrm>
                <a:off x="8355240" y="2744280"/>
                <a:ext cx="198720" cy="5184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415" name="Line 735"/>
            <p:cNvSpPr/>
            <p:nvPr/>
          </p:nvSpPr>
          <p:spPr>
            <a:xfrm>
              <a:off x="8269200" y="2768040"/>
              <a:ext cx="360" cy="74520"/>
            </a:xfrm>
            <a:prstGeom prst="line">
              <a:avLst/>
            </a:prstGeom>
            <a:ln w="9525">
              <a:solidFill>
                <a:srgbClr val="000000"/>
              </a:solidFill>
              <a:round/>
            </a:ln>
          </p:spPr>
          <p:style>
            <a:lnRef idx="0"/>
            <a:fillRef idx="0"/>
            <a:effectRef idx="0"/>
            <a:fontRef idx="minor"/>
          </p:style>
        </p:sp>
        <p:sp>
          <p:nvSpPr>
            <p:cNvPr id="416" name="Line 736"/>
            <p:cNvSpPr/>
            <p:nvPr/>
          </p:nvSpPr>
          <p:spPr>
            <a:xfrm>
              <a:off x="8654760" y="2771280"/>
              <a:ext cx="360" cy="73080"/>
            </a:xfrm>
            <a:prstGeom prst="line">
              <a:avLst/>
            </a:prstGeom>
            <a:ln w="9525">
              <a:solidFill>
                <a:srgbClr val="e7e6e6"/>
              </a:solidFill>
              <a:round/>
            </a:ln>
          </p:spPr>
          <p:style>
            <a:lnRef idx="0"/>
            <a:fillRef idx="0"/>
            <a:effectRef idx="0"/>
            <a:fontRef idx="minor"/>
          </p:style>
        </p:sp>
        <p:grpSp>
          <p:nvGrpSpPr>
            <p:cNvPr id="417" name="Group 737"/>
            <p:cNvGrpSpPr/>
            <p:nvPr/>
          </p:nvGrpSpPr>
          <p:grpSpPr>
            <a:xfrm>
              <a:off x="9117000" y="2719080"/>
              <a:ext cx="389520" cy="173880"/>
              <a:chOff x="9117000" y="2719080"/>
              <a:chExt cx="389520" cy="173880"/>
            </a:xfrm>
          </p:grpSpPr>
          <p:sp>
            <p:nvSpPr>
              <p:cNvPr id="418" name="Oval 407"/>
              <p:cNvSpPr/>
              <p:nvPr/>
            </p:nvSpPr>
            <p:spPr>
              <a:xfrm>
                <a:off x="9118440" y="2795760"/>
                <a:ext cx="386640" cy="972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419" name="Rectangle 410"/>
              <p:cNvSpPr/>
              <p:nvPr/>
            </p:nvSpPr>
            <p:spPr>
              <a:xfrm>
                <a:off x="9118440" y="2786040"/>
                <a:ext cx="388080" cy="5976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420" name="Oval 411"/>
              <p:cNvSpPr/>
              <p:nvPr/>
            </p:nvSpPr>
            <p:spPr>
              <a:xfrm>
                <a:off x="9117000" y="2719080"/>
                <a:ext cx="386640" cy="1134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421" name="Group 741"/>
              <p:cNvGrpSpPr/>
              <p:nvPr/>
            </p:nvGrpSpPr>
            <p:grpSpPr>
              <a:xfrm>
                <a:off x="9194760" y="2748240"/>
                <a:ext cx="218520" cy="53280"/>
                <a:chOff x="9194760" y="2748240"/>
                <a:chExt cx="218520" cy="53280"/>
              </a:xfrm>
            </p:grpSpPr>
            <p:sp>
              <p:nvSpPr>
                <p:cNvPr id="422" name="Freeform 742"/>
                <p:cNvSpPr/>
                <p:nvPr/>
              </p:nvSpPr>
              <p:spPr>
                <a:xfrm>
                  <a:off x="9194760" y="2748240"/>
                  <a:ext cx="218520" cy="5328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423" name="Freeform 743"/>
                <p:cNvSpPr/>
                <p:nvPr/>
              </p:nvSpPr>
              <p:spPr>
                <a:xfrm>
                  <a:off x="9204840" y="2748240"/>
                  <a:ext cx="198720" cy="5328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424" name="Line 744"/>
              <p:cNvSpPr/>
              <p:nvPr/>
            </p:nvSpPr>
            <p:spPr>
              <a:xfrm>
                <a:off x="9118440" y="2772720"/>
                <a:ext cx="360" cy="76680"/>
              </a:xfrm>
              <a:prstGeom prst="line">
                <a:avLst/>
              </a:prstGeom>
              <a:ln w="9525">
                <a:solidFill>
                  <a:srgbClr val="e7e6e6"/>
                </a:solidFill>
                <a:round/>
              </a:ln>
            </p:spPr>
            <p:style>
              <a:lnRef idx="0"/>
              <a:fillRef idx="0"/>
              <a:effectRef idx="0"/>
              <a:fontRef idx="minor"/>
            </p:style>
          </p:sp>
          <p:sp>
            <p:nvSpPr>
              <p:cNvPr id="425" name="Line 745"/>
              <p:cNvSpPr/>
              <p:nvPr/>
            </p:nvSpPr>
            <p:spPr>
              <a:xfrm>
                <a:off x="9504360" y="2775960"/>
                <a:ext cx="360" cy="75240"/>
              </a:xfrm>
              <a:prstGeom prst="line">
                <a:avLst/>
              </a:prstGeom>
              <a:ln w="9525">
                <a:solidFill>
                  <a:srgbClr val="e7e6e6"/>
                </a:solidFill>
                <a:round/>
              </a:ln>
            </p:spPr>
            <p:style>
              <a:lnRef idx="0"/>
              <a:fillRef idx="0"/>
              <a:effectRef idx="0"/>
              <a:fontRef idx="minor"/>
            </p:style>
          </p:sp>
        </p:grpSp>
        <p:grpSp>
          <p:nvGrpSpPr>
            <p:cNvPr id="426" name="Group 746"/>
            <p:cNvGrpSpPr/>
            <p:nvPr/>
          </p:nvGrpSpPr>
          <p:grpSpPr>
            <a:xfrm>
              <a:off x="9128160" y="2982600"/>
              <a:ext cx="389520" cy="173880"/>
              <a:chOff x="9128160" y="2982600"/>
              <a:chExt cx="389520" cy="173880"/>
            </a:xfrm>
          </p:grpSpPr>
          <p:sp>
            <p:nvSpPr>
              <p:cNvPr id="427" name="Oval 407"/>
              <p:cNvSpPr/>
              <p:nvPr/>
            </p:nvSpPr>
            <p:spPr>
              <a:xfrm>
                <a:off x="9129600" y="3059280"/>
                <a:ext cx="386640" cy="972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428" name="Rectangle 410"/>
              <p:cNvSpPr/>
              <p:nvPr/>
            </p:nvSpPr>
            <p:spPr>
              <a:xfrm>
                <a:off x="9129600" y="3049560"/>
                <a:ext cx="388080" cy="5976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429" name="Oval 411"/>
              <p:cNvSpPr/>
              <p:nvPr/>
            </p:nvSpPr>
            <p:spPr>
              <a:xfrm>
                <a:off x="9128160" y="2982600"/>
                <a:ext cx="386640" cy="1134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430" name="Group 750"/>
              <p:cNvGrpSpPr/>
              <p:nvPr/>
            </p:nvGrpSpPr>
            <p:grpSpPr>
              <a:xfrm>
                <a:off x="9205920" y="3011760"/>
                <a:ext cx="218520" cy="53280"/>
                <a:chOff x="9205920" y="3011760"/>
                <a:chExt cx="218520" cy="53280"/>
              </a:xfrm>
            </p:grpSpPr>
            <p:sp>
              <p:nvSpPr>
                <p:cNvPr id="431" name="Freeform 751"/>
                <p:cNvSpPr/>
                <p:nvPr/>
              </p:nvSpPr>
              <p:spPr>
                <a:xfrm>
                  <a:off x="9205920" y="3011760"/>
                  <a:ext cx="218520" cy="5328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432" name="Freeform 752"/>
                <p:cNvSpPr/>
                <p:nvPr/>
              </p:nvSpPr>
              <p:spPr>
                <a:xfrm>
                  <a:off x="9215640" y="3011760"/>
                  <a:ext cx="198720" cy="5328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433" name="Line 753"/>
              <p:cNvSpPr/>
              <p:nvPr/>
            </p:nvSpPr>
            <p:spPr>
              <a:xfrm>
                <a:off x="9129600" y="3036240"/>
                <a:ext cx="360" cy="76680"/>
              </a:xfrm>
              <a:prstGeom prst="line">
                <a:avLst/>
              </a:prstGeom>
              <a:ln w="9525">
                <a:solidFill>
                  <a:srgbClr val="e7e6e6"/>
                </a:solidFill>
                <a:round/>
              </a:ln>
            </p:spPr>
            <p:style>
              <a:lnRef idx="0"/>
              <a:fillRef idx="0"/>
              <a:effectRef idx="0"/>
              <a:fontRef idx="minor"/>
            </p:style>
          </p:sp>
          <p:sp>
            <p:nvSpPr>
              <p:cNvPr id="434" name="Line 754"/>
              <p:cNvSpPr/>
              <p:nvPr/>
            </p:nvSpPr>
            <p:spPr>
              <a:xfrm>
                <a:off x="9515160" y="3039480"/>
                <a:ext cx="360" cy="75240"/>
              </a:xfrm>
              <a:prstGeom prst="line">
                <a:avLst/>
              </a:prstGeom>
              <a:ln w="9525">
                <a:solidFill>
                  <a:srgbClr val="e7e6e6"/>
                </a:solidFill>
                <a:round/>
              </a:ln>
            </p:spPr>
            <p:style>
              <a:lnRef idx="0"/>
              <a:fillRef idx="0"/>
              <a:effectRef idx="0"/>
              <a:fontRef idx="minor"/>
            </p:style>
          </p:sp>
        </p:grpSp>
        <p:grpSp>
          <p:nvGrpSpPr>
            <p:cNvPr id="435" name="Group 764"/>
            <p:cNvGrpSpPr/>
            <p:nvPr/>
          </p:nvGrpSpPr>
          <p:grpSpPr>
            <a:xfrm>
              <a:off x="9604440" y="2619000"/>
              <a:ext cx="389520" cy="173880"/>
              <a:chOff x="9604440" y="2619000"/>
              <a:chExt cx="389520" cy="173880"/>
            </a:xfrm>
          </p:grpSpPr>
          <p:sp>
            <p:nvSpPr>
              <p:cNvPr id="436" name="Oval 407"/>
              <p:cNvSpPr/>
              <p:nvPr/>
            </p:nvSpPr>
            <p:spPr>
              <a:xfrm>
                <a:off x="9605880" y="2695680"/>
                <a:ext cx="386640" cy="972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437" name="Rectangle 410"/>
              <p:cNvSpPr/>
              <p:nvPr/>
            </p:nvSpPr>
            <p:spPr>
              <a:xfrm>
                <a:off x="9605880" y="2685960"/>
                <a:ext cx="388080" cy="5976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438" name="Oval 411"/>
              <p:cNvSpPr/>
              <p:nvPr/>
            </p:nvSpPr>
            <p:spPr>
              <a:xfrm>
                <a:off x="9604440" y="2619000"/>
                <a:ext cx="386640" cy="1134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439" name="Group 768"/>
              <p:cNvGrpSpPr/>
              <p:nvPr/>
            </p:nvGrpSpPr>
            <p:grpSpPr>
              <a:xfrm>
                <a:off x="9682200" y="2648520"/>
                <a:ext cx="218520" cy="53280"/>
                <a:chOff x="9682200" y="2648520"/>
                <a:chExt cx="218520" cy="53280"/>
              </a:xfrm>
            </p:grpSpPr>
            <p:sp>
              <p:nvSpPr>
                <p:cNvPr id="440" name="Freeform 769"/>
                <p:cNvSpPr/>
                <p:nvPr/>
              </p:nvSpPr>
              <p:spPr>
                <a:xfrm>
                  <a:off x="9682200" y="2648520"/>
                  <a:ext cx="218520" cy="5328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441" name="Freeform 770"/>
                <p:cNvSpPr/>
                <p:nvPr/>
              </p:nvSpPr>
              <p:spPr>
                <a:xfrm>
                  <a:off x="9691920" y="2648520"/>
                  <a:ext cx="198720" cy="5328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442" name="Line 771"/>
              <p:cNvSpPr/>
              <p:nvPr/>
            </p:nvSpPr>
            <p:spPr>
              <a:xfrm>
                <a:off x="9605880" y="2672640"/>
                <a:ext cx="360" cy="76680"/>
              </a:xfrm>
              <a:prstGeom prst="line">
                <a:avLst/>
              </a:prstGeom>
              <a:ln w="9525">
                <a:solidFill>
                  <a:srgbClr val="e7e6e6"/>
                </a:solidFill>
                <a:round/>
              </a:ln>
            </p:spPr>
            <p:style>
              <a:lnRef idx="0"/>
              <a:fillRef idx="0"/>
              <a:effectRef idx="0"/>
              <a:fontRef idx="minor"/>
            </p:style>
          </p:sp>
          <p:sp>
            <p:nvSpPr>
              <p:cNvPr id="443" name="Line 772"/>
              <p:cNvSpPr/>
              <p:nvPr/>
            </p:nvSpPr>
            <p:spPr>
              <a:xfrm>
                <a:off x="9991440" y="2675880"/>
                <a:ext cx="360" cy="75240"/>
              </a:xfrm>
              <a:prstGeom prst="line">
                <a:avLst/>
              </a:prstGeom>
              <a:ln w="9525">
                <a:solidFill>
                  <a:srgbClr val="e7e6e6"/>
                </a:solidFill>
                <a:round/>
              </a:ln>
            </p:spPr>
            <p:style>
              <a:lnRef idx="0"/>
              <a:fillRef idx="0"/>
              <a:effectRef idx="0"/>
              <a:fontRef idx="minor"/>
            </p:style>
          </p:sp>
        </p:grpSp>
        <p:sp>
          <p:nvSpPr>
            <p:cNvPr id="444" name="Line 782"/>
            <p:cNvSpPr/>
            <p:nvPr/>
          </p:nvSpPr>
          <p:spPr>
            <a:xfrm>
              <a:off x="8342280" y="3968280"/>
              <a:ext cx="679320" cy="360"/>
            </a:xfrm>
            <a:prstGeom prst="line">
              <a:avLst/>
            </a:prstGeom>
            <a:ln w="9525">
              <a:solidFill>
                <a:srgbClr val="000000"/>
              </a:solidFill>
              <a:round/>
            </a:ln>
          </p:spPr>
          <p:style>
            <a:lnRef idx="0"/>
            <a:fillRef idx="0"/>
            <a:effectRef idx="0"/>
            <a:fontRef idx="minor"/>
          </p:style>
        </p:sp>
        <p:grpSp>
          <p:nvGrpSpPr>
            <p:cNvPr id="445" name="Group 801"/>
            <p:cNvGrpSpPr/>
            <p:nvPr/>
          </p:nvGrpSpPr>
          <p:grpSpPr>
            <a:xfrm>
              <a:off x="9505800" y="5032080"/>
              <a:ext cx="621720" cy="243720"/>
              <a:chOff x="9505800" y="5032080"/>
              <a:chExt cx="621720" cy="243720"/>
            </a:xfrm>
          </p:grpSpPr>
          <p:sp>
            <p:nvSpPr>
              <p:cNvPr id="446" name="Oval 407"/>
              <p:cNvSpPr/>
              <p:nvPr/>
            </p:nvSpPr>
            <p:spPr>
              <a:xfrm>
                <a:off x="9508320" y="5139360"/>
                <a:ext cx="616680" cy="13644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447" name="Rectangle 410"/>
              <p:cNvSpPr/>
              <p:nvPr/>
            </p:nvSpPr>
            <p:spPr>
              <a:xfrm>
                <a:off x="9508320" y="5125680"/>
                <a:ext cx="619200" cy="8388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448" name="Oval 411"/>
              <p:cNvSpPr/>
              <p:nvPr/>
            </p:nvSpPr>
            <p:spPr>
              <a:xfrm>
                <a:off x="9505800" y="5032080"/>
                <a:ext cx="616680" cy="15912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449" name="Group 805"/>
              <p:cNvGrpSpPr/>
              <p:nvPr/>
            </p:nvGrpSpPr>
            <p:grpSpPr>
              <a:xfrm>
                <a:off x="9630000" y="5073120"/>
                <a:ext cx="348480" cy="74520"/>
                <a:chOff x="9630000" y="5073120"/>
                <a:chExt cx="348480" cy="74520"/>
              </a:xfrm>
            </p:grpSpPr>
            <p:sp>
              <p:nvSpPr>
                <p:cNvPr id="450" name="Freeform 806"/>
                <p:cNvSpPr/>
                <p:nvPr/>
              </p:nvSpPr>
              <p:spPr>
                <a:xfrm>
                  <a:off x="9630000" y="5073120"/>
                  <a:ext cx="348480" cy="7452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451" name="Freeform 807"/>
                <p:cNvSpPr/>
                <p:nvPr/>
              </p:nvSpPr>
              <p:spPr>
                <a:xfrm>
                  <a:off x="9645840" y="5073120"/>
                  <a:ext cx="316800" cy="7452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452" name="Line 808"/>
              <p:cNvSpPr/>
              <p:nvPr/>
            </p:nvSpPr>
            <p:spPr>
              <a:xfrm>
                <a:off x="9508320" y="5107320"/>
                <a:ext cx="360" cy="107280"/>
              </a:xfrm>
              <a:prstGeom prst="line">
                <a:avLst/>
              </a:prstGeom>
              <a:ln w="9525">
                <a:solidFill>
                  <a:srgbClr val="e7e6e6"/>
                </a:solidFill>
                <a:round/>
              </a:ln>
            </p:spPr>
            <p:style>
              <a:lnRef idx="0"/>
              <a:fillRef idx="0"/>
              <a:effectRef idx="0"/>
              <a:fontRef idx="minor"/>
            </p:style>
          </p:sp>
          <p:sp>
            <p:nvSpPr>
              <p:cNvPr id="453" name="Line 809"/>
              <p:cNvSpPr/>
              <p:nvPr/>
            </p:nvSpPr>
            <p:spPr>
              <a:xfrm>
                <a:off x="10122840" y="5111640"/>
                <a:ext cx="360" cy="107640"/>
              </a:xfrm>
              <a:prstGeom prst="line">
                <a:avLst/>
              </a:prstGeom>
              <a:ln w="9525">
                <a:solidFill>
                  <a:srgbClr val="e7e6e6"/>
                </a:solidFill>
                <a:round/>
              </a:ln>
            </p:spPr>
            <p:style>
              <a:lnRef idx="0"/>
              <a:fillRef idx="0"/>
              <a:effectRef idx="0"/>
              <a:fontRef idx="minor"/>
            </p:style>
          </p:sp>
        </p:grpSp>
        <p:grpSp>
          <p:nvGrpSpPr>
            <p:cNvPr id="454" name="Group 810"/>
            <p:cNvGrpSpPr/>
            <p:nvPr/>
          </p:nvGrpSpPr>
          <p:grpSpPr>
            <a:xfrm>
              <a:off x="8880480" y="4733640"/>
              <a:ext cx="621720" cy="243720"/>
              <a:chOff x="8880480" y="4733640"/>
              <a:chExt cx="621720" cy="243720"/>
            </a:xfrm>
          </p:grpSpPr>
          <p:sp>
            <p:nvSpPr>
              <p:cNvPr id="455" name="Oval 407"/>
              <p:cNvSpPr/>
              <p:nvPr/>
            </p:nvSpPr>
            <p:spPr>
              <a:xfrm>
                <a:off x="8883000" y="4840920"/>
                <a:ext cx="616680" cy="13644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456" name="Rectangle 410"/>
              <p:cNvSpPr/>
              <p:nvPr/>
            </p:nvSpPr>
            <p:spPr>
              <a:xfrm>
                <a:off x="8883000" y="4827240"/>
                <a:ext cx="619200" cy="8388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457" name="Oval 411"/>
              <p:cNvSpPr/>
              <p:nvPr/>
            </p:nvSpPr>
            <p:spPr>
              <a:xfrm>
                <a:off x="8880480" y="4733640"/>
                <a:ext cx="616680" cy="15912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458" name="Group 814"/>
              <p:cNvGrpSpPr/>
              <p:nvPr/>
            </p:nvGrpSpPr>
            <p:grpSpPr>
              <a:xfrm>
                <a:off x="9004320" y="4774680"/>
                <a:ext cx="348480" cy="74520"/>
                <a:chOff x="9004320" y="4774680"/>
                <a:chExt cx="348480" cy="74520"/>
              </a:xfrm>
            </p:grpSpPr>
            <p:sp>
              <p:nvSpPr>
                <p:cNvPr id="459" name="Freeform 815"/>
                <p:cNvSpPr/>
                <p:nvPr/>
              </p:nvSpPr>
              <p:spPr>
                <a:xfrm>
                  <a:off x="9004320" y="4774680"/>
                  <a:ext cx="348480" cy="7452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460" name="Freeform 816"/>
                <p:cNvSpPr/>
                <p:nvPr/>
              </p:nvSpPr>
              <p:spPr>
                <a:xfrm>
                  <a:off x="9020160" y="4774680"/>
                  <a:ext cx="316800" cy="7452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461" name="Line 817"/>
              <p:cNvSpPr/>
              <p:nvPr/>
            </p:nvSpPr>
            <p:spPr>
              <a:xfrm>
                <a:off x="8883000" y="4808880"/>
                <a:ext cx="360" cy="107280"/>
              </a:xfrm>
              <a:prstGeom prst="line">
                <a:avLst/>
              </a:prstGeom>
              <a:ln w="9525">
                <a:solidFill>
                  <a:srgbClr val="e7e6e6"/>
                </a:solidFill>
                <a:round/>
              </a:ln>
            </p:spPr>
            <p:style>
              <a:lnRef idx="0"/>
              <a:fillRef idx="0"/>
              <a:effectRef idx="0"/>
              <a:fontRef idx="minor"/>
            </p:style>
          </p:sp>
          <p:sp>
            <p:nvSpPr>
              <p:cNvPr id="462" name="Line 818"/>
              <p:cNvSpPr/>
              <p:nvPr/>
            </p:nvSpPr>
            <p:spPr>
              <a:xfrm>
                <a:off x="9497520" y="4813200"/>
                <a:ext cx="360" cy="107640"/>
              </a:xfrm>
              <a:prstGeom prst="line">
                <a:avLst/>
              </a:prstGeom>
              <a:ln w="9525">
                <a:solidFill>
                  <a:srgbClr val="e7e6e6"/>
                </a:solidFill>
                <a:round/>
              </a:ln>
            </p:spPr>
            <p:style>
              <a:lnRef idx="0"/>
              <a:fillRef idx="0"/>
              <a:effectRef idx="0"/>
              <a:fontRef idx="minor"/>
            </p:style>
          </p:sp>
        </p:grpSp>
        <p:grpSp>
          <p:nvGrpSpPr>
            <p:cNvPr id="463" name="Group 819"/>
            <p:cNvGrpSpPr/>
            <p:nvPr/>
          </p:nvGrpSpPr>
          <p:grpSpPr>
            <a:xfrm>
              <a:off x="8156520" y="5076360"/>
              <a:ext cx="621720" cy="244080"/>
              <a:chOff x="8156520" y="5076360"/>
              <a:chExt cx="621720" cy="244080"/>
            </a:xfrm>
          </p:grpSpPr>
          <p:sp>
            <p:nvSpPr>
              <p:cNvPr id="464" name="Oval 407"/>
              <p:cNvSpPr/>
              <p:nvPr/>
            </p:nvSpPr>
            <p:spPr>
              <a:xfrm>
                <a:off x="8159040" y="5184000"/>
                <a:ext cx="616680" cy="13644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465" name="Rectangle 410"/>
              <p:cNvSpPr/>
              <p:nvPr/>
            </p:nvSpPr>
            <p:spPr>
              <a:xfrm>
                <a:off x="8159040" y="5170320"/>
                <a:ext cx="619200" cy="8388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466" name="Oval 411"/>
              <p:cNvSpPr/>
              <p:nvPr/>
            </p:nvSpPr>
            <p:spPr>
              <a:xfrm>
                <a:off x="8156520" y="5076360"/>
                <a:ext cx="616680" cy="15912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467" name="Group 823"/>
              <p:cNvGrpSpPr/>
              <p:nvPr/>
            </p:nvGrpSpPr>
            <p:grpSpPr>
              <a:xfrm>
                <a:off x="8280360" y="5117760"/>
                <a:ext cx="348480" cy="74520"/>
                <a:chOff x="8280360" y="5117760"/>
                <a:chExt cx="348480" cy="74520"/>
              </a:xfrm>
            </p:grpSpPr>
            <p:sp>
              <p:nvSpPr>
                <p:cNvPr id="468" name="Freeform 824"/>
                <p:cNvSpPr/>
                <p:nvPr/>
              </p:nvSpPr>
              <p:spPr>
                <a:xfrm>
                  <a:off x="8280360" y="5117760"/>
                  <a:ext cx="348480" cy="7452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469" name="Freeform 825"/>
                <p:cNvSpPr/>
                <p:nvPr/>
              </p:nvSpPr>
              <p:spPr>
                <a:xfrm>
                  <a:off x="8296200" y="5117760"/>
                  <a:ext cx="316800" cy="7452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470" name="Line 826"/>
              <p:cNvSpPr/>
              <p:nvPr/>
            </p:nvSpPr>
            <p:spPr>
              <a:xfrm>
                <a:off x="8159040" y="5151600"/>
                <a:ext cx="360" cy="107640"/>
              </a:xfrm>
              <a:prstGeom prst="line">
                <a:avLst/>
              </a:prstGeom>
              <a:ln w="9525">
                <a:solidFill>
                  <a:srgbClr val="e7e6e6"/>
                </a:solidFill>
                <a:round/>
              </a:ln>
            </p:spPr>
            <p:style>
              <a:lnRef idx="0"/>
              <a:fillRef idx="0"/>
              <a:effectRef idx="0"/>
              <a:fontRef idx="minor"/>
            </p:style>
          </p:sp>
          <p:sp>
            <p:nvSpPr>
              <p:cNvPr id="471" name="Line 827"/>
              <p:cNvSpPr/>
              <p:nvPr/>
            </p:nvSpPr>
            <p:spPr>
              <a:xfrm>
                <a:off x="8773560" y="5156280"/>
                <a:ext cx="360" cy="107280"/>
              </a:xfrm>
              <a:prstGeom prst="line">
                <a:avLst/>
              </a:prstGeom>
              <a:ln w="9525">
                <a:solidFill>
                  <a:srgbClr val="e7e6e6"/>
                </a:solidFill>
                <a:round/>
              </a:ln>
            </p:spPr>
            <p:style>
              <a:lnRef idx="0"/>
              <a:fillRef idx="0"/>
              <a:effectRef idx="0"/>
              <a:fontRef idx="minor"/>
            </p:style>
          </p:sp>
        </p:grpSp>
        <p:grpSp>
          <p:nvGrpSpPr>
            <p:cNvPr id="472" name="Group 828"/>
            <p:cNvGrpSpPr/>
            <p:nvPr/>
          </p:nvGrpSpPr>
          <p:grpSpPr>
            <a:xfrm>
              <a:off x="7966080" y="3870000"/>
              <a:ext cx="389520" cy="170640"/>
              <a:chOff x="7966080" y="3870000"/>
              <a:chExt cx="389520" cy="170640"/>
            </a:xfrm>
          </p:grpSpPr>
          <p:sp>
            <p:nvSpPr>
              <p:cNvPr id="473" name="Oval 407"/>
              <p:cNvSpPr/>
              <p:nvPr/>
            </p:nvSpPr>
            <p:spPr>
              <a:xfrm>
                <a:off x="7967520" y="3945240"/>
                <a:ext cx="386640" cy="954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sp>
            <p:nvSpPr>
              <p:cNvPr id="474" name="Rectangle 410"/>
              <p:cNvSpPr/>
              <p:nvPr/>
            </p:nvSpPr>
            <p:spPr>
              <a:xfrm>
                <a:off x="7967520" y="3935520"/>
                <a:ext cx="388080" cy="58680"/>
              </a:xfrm>
              <a:prstGeom prst="rect">
                <a:avLst/>
              </a:prstGeom>
              <a:gradFill rotWithShape="0">
                <a:gsLst>
                  <a:gs pos="0">
                    <a:srgbClr val="954f72"/>
                  </a:gs>
                  <a:gs pos="100000">
                    <a:srgbClr val="eaeaea"/>
                  </a:gs>
                </a:gsLst>
                <a:lin ang="0"/>
              </a:gradFill>
              <a:ln w="0">
                <a:noFill/>
              </a:ln>
            </p:spPr>
            <p:style>
              <a:lnRef idx="0"/>
              <a:fillRef idx="0"/>
              <a:effectRef idx="0"/>
              <a:fontRef idx="minor"/>
            </p:style>
          </p:sp>
          <p:sp>
            <p:nvSpPr>
              <p:cNvPr id="475" name="Oval 411"/>
              <p:cNvSpPr/>
              <p:nvPr/>
            </p:nvSpPr>
            <p:spPr>
              <a:xfrm>
                <a:off x="7966080" y="3870000"/>
                <a:ext cx="386640" cy="111600"/>
              </a:xfrm>
              <a:prstGeom prst="ellipse">
                <a:avLst/>
              </a:prstGeom>
              <a:gradFill rotWithShape="0">
                <a:gsLst>
                  <a:gs pos="0">
                    <a:srgbClr val="954f72"/>
                  </a:gs>
                  <a:gs pos="100000">
                    <a:srgbClr val="eaeaea"/>
                  </a:gs>
                </a:gsLst>
                <a:lin ang="0"/>
              </a:gradFill>
              <a:ln w="9525">
                <a:solidFill>
                  <a:srgbClr val="e7e6e6"/>
                </a:solidFill>
                <a:round/>
              </a:ln>
            </p:spPr>
            <p:style>
              <a:lnRef idx="0"/>
              <a:fillRef idx="0"/>
              <a:effectRef idx="0"/>
              <a:fontRef idx="minor"/>
            </p:style>
          </p:sp>
          <p:grpSp>
            <p:nvGrpSpPr>
              <p:cNvPr id="476" name="Group 832"/>
              <p:cNvGrpSpPr/>
              <p:nvPr/>
            </p:nvGrpSpPr>
            <p:grpSpPr>
              <a:xfrm>
                <a:off x="8043840" y="3898800"/>
                <a:ext cx="218520" cy="52200"/>
                <a:chOff x="8043840" y="3898800"/>
                <a:chExt cx="218520" cy="52200"/>
              </a:xfrm>
            </p:grpSpPr>
            <p:sp>
              <p:nvSpPr>
                <p:cNvPr id="477" name="Freeform 833"/>
                <p:cNvSpPr/>
                <p:nvPr/>
              </p:nvSpPr>
              <p:spPr>
                <a:xfrm>
                  <a:off x="8043840" y="3898800"/>
                  <a:ext cx="218520" cy="52200"/>
                </a:xfrm>
                <a:custGeom>
                  <a:avLst/>
                  <a:gdLst/>
                  <a:ahLst/>
                  <a:rect l="l" t="t" r="r" b="b"/>
                  <a:pathLst>
                    <a:path w="310" h="60">
                      <a:moveTo>
                        <a:pt x="0" y="60"/>
                      </a:moveTo>
                      <a:lnTo>
                        <a:pt x="96" y="60"/>
                      </a:lnTo>
                      <a:lnTo>
                        <a:pt x="192" y="0"/>
                      </a:lnTo>
                      <a:lnTo>
                        <a:pt x="310" y="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sp>
              <p:nvSpPr>
                <p:cNvPr id="478" name="Freeform 834"/>
                <p:cNvSpPr/>
                <p:nvPr/>
              </p:nvSpPr>
              <p:spPr>
                <a:xfrm>
                  <a:off x="8053920" y="3898800"/>
                  <a:ext cx="198720" cy="52200"/>
                </a:xfrm>
                <a:custGeom>
                  <a:avLst/>
                  <a:gdLst/>
                  <a:ahLst/>
                  <a:rect l="l" t="t" r="r" b="b"/>
                  <a:pathLst>
                    <a:path w="282" h="60">
                      <a:moveTo>
                        <a:pt x="0" y="0"/>
                      </a:moveTo>
                      <a:lnTo>
                        <a:pt x="96" y="0"/>
                      </a:lnTo>
                      <a:lnTo>
                        <a:pt x="192" y="60"/>
                      </a:lnTo>
                      <a:lnTo>
                        <a:pt x="282" y="60"/>
                      </a:lnTo>
                    </a:path>
                  </a:pathLst>
                </a:custGeom>
                <a:gradFill rotWithShape="0">
                  <a:gsLst>
                    <a:gs pos="0">
                      <a:srgbClr val="954f72"/>
                    </a:gs>
                    <a:gs pos="100000">
                      <a:srgbClr val="eaeaea"/>
                    </a:gs>
                  </a:gsLst>
                  <a:lin ang="0"/>
                </a:gradFill>
                <a:ln w="12700">
                  <a:solidFill>
                    <a:srgbClr val="e7e6e6"/>
                  </a:solidFill>
                  <a:round/>
                </a:ln>
              </p:spPr>
              <p:style>
                <a:lnRef idx="0"/>
                <a:fillRef idx="0"/>
                <a:effectRef idx="0"/>
                <a:fontRef idx="minor"/>
              </p:style>
            </p:sp>
          </p:grpSp>
          <p:sp>
            <p:nvSpPr>
              <p:cNvPr id="479" name="Line 835"/>
              <p:cNvSpPr/>
              <p:nvPr/>
            </p:nvSpPr>
            <p:spPr>
              <a:xfrm>
                <a:off x="7967520" y="3922560"/>
                <a:ext cx="360" cy="80280"/>
              </a:xfrm>
              <a:prstGeom prst="line">
                <a:avLst/>
              </a:prstGeom>
              <a:ln w="9525">
                <a:solidFill>
                  <a:srgbClr val="e7e6e6"/>
                </a:solidFill>
                <a:round/>
              </a:ln>
            </p:spPr>
            <p:style>
              <a:lnRef idx="0"/>
              <a:fillRef idx="0"/>
              <a:effectRef idx="0"/>
              <a:fontRef idx="minor"/>
            </p:style>
          </p:sp>
          <p:sp>
            <p:nvSpPr>
              <p:cNvPr id="480" name="Line 836"/>
              <p:cNvSpPr/>
              <p:nvPr/>
            </p:nvSpPr>
            <p:spPr>
              <a:xfrm>
                <a:off x="8353080" y="3925800"/>
                <a:ext cx="360" cy="78480"/>
              </a:xfrm>
              <a:prstGeom prst="line">
                <a:avLst/>
              </a:prstGeom>
              <a:ln w="9525">
                <a:solidFill>
                  <a:srgbClr val="e7e6e6"/>
                </a:solidFill>
                <a:round/>
              </a:ln>
            </p:spPr>
            <p:style>
              <a:lnRef idx="0"/>
              <a:fillRef idx="0"/>
              <a:effectRef idx="0"/>
              <a:fontRef idx="minor"/>
            </p:style>
          </p:sp>
        </p:grpSp>
        <p:grpSp>
          <p:nvGrpSpPr>
            <p:cNvPr id="481" name="Group 846"/>
            <p:cNvGrpSpPr/>
            <p:nvPr/>
          </p:nvGrpSpPr>
          <p:grpSpPr>
            <a:xfrm>
              <a:off x="8053200" y="2214360"/>
              <a:ext cx="282600" cy="477360"/>
              <a:chOff x="8053200" y="2214360"/>
              <a:chExt cx="282600" cy="477360"/>
            </a:xfrm>
          </p:grpSpPr>
          <p:sp>
            <p:nvSpPr>
              <p:cNvPr id="482" name="Line 270"/>
              <p:cNvSpPr/>
              <p:nvPr/>
            </p:nvSpPr>
            <p:spPr>
              <a:xfrm flipH="1">
                <a:off x="8053200" y="2250720"/>
                <a:ext cx="141120" cy="399960"/>
              </a:xfrm>
              <a:prstGeom prst="line">
                <a:avLst/>
              </a:prstGeom>
              <a:ln w="19050">
                <a:solidFill>
                  <a:srgbClr val="000000"/>
                </a:solidFill>
                <a:round/>
              </a:ln>
            </p:spPr>
            <p:style>
              <a:lnRef idx="0"/>
              <a:fillRef idx="0"/>
              <a:effectRef idx="0"/>
              <a:fontRef idx="minor"/>
            </p:style>
          </p:sp>
          <p:sp>
            <p:nvSpPr>
              <p:cNvPr id="483" name="Line 271"/>
              <p:cNvSpPr/>
              <p:nvPr/>
            </p:nvSpPr>
            <p:spPr>
              <a:xfrm>
                <a:off x="8194320" y="2250720"/>
                <a:ext cx="141480" cy="398160"/>
              </a:xfrm>
              <a:prstGeom prst="line">
                <a:avLst/>
              </a:prstGeom>
              <a:ln w="19050">
                <a:solidFill>
                  <a:srgbClr val="000000"/>
                </a:solidFill>
                <a:round/>
              </a:ln>
            </p:spPr>
            <p:style>
              <a:lnRef idx="0"/>
              <a:fillRef idx="0"/>
              <a:effectRef idx="0"/>
              <a:fontRef idx="minor"/>
            </p:style>
          </p:sp>
          <p:sp>
            <p:nvSpPr>
              <p:cNvPr id="484" name="Line 272"/>
              <p:cNvSpPr/>
              <p:nvPr/>
            </p:nvSpPr>
            <p:spPr>
              <a:xfrm>
                <a:off x="8053200" y="2648880"/>
                <a:ext cx="141120" cy="42840"/>
              </a:xfrm>
              <a:prstGeom prst="line">
                <a:avLst/>
              </a:prstGeom>
              <a:ln w="19050">
                <a:solidFill>
                  <a:srgbClr val="000000"/>
                </a:solidFill>
                <a:round/>
              </a:ln>
            </p:spPr>
            <p:style>
              <a:lnRef idx="0"/>
              <a:fillRef idx="0"/>
              <a:effectRef idx="0"/>
              <a:fontRef idx="minor"/>
            </p:style>
          </p:sp>
          <p:sp>
            <p:nvSpPr>
              <p:cNvPr id="485" name="Line 273"/>
              <p:cNvSpPr/>
              <p:nvPr/>
            </p:nvSpPr>
            <p:spPr>
              <a:xfrm flipH="1">
                <a:off x="8194320" y="2648880"/>
                <a:ext cx="141480" cy="42840"/>
              </a:xfrm>
              <a:prstGeom prst="line">
                <a:avLst/>
              </a:prstGeom>
              <a:ln w="19050">
                <a:solidFill>
                  <a:srgbClr val="000000"/>
                </a:solidFill>
                <a:round/>
              </a:ln>
            </p:spPr>
            <p:style>
              <a:lnRef idx="0"/>
              <a:fillRef idx="0"/>
              <a:effectRef idx="0"/>
              <a:fontRef idx="minor"/>
            </p:style>
          </p:sp>
          <p:sp>
            <p:nvSpPr>
              <p:cNvPr id="486" name="Line 274"/>
              <p:cNvSpPr/>
              <p:nvPr/>
            </p:nvSpPr>
            <p:spPr>
              <a:xfrm>
                <a:off x="8194320" y="2260080"/>
                <a:ext cx="360" cy="431640"/>
              </a:xfrm>
              <a:prstGeom prst="line">
                <a:avLst/>
              </a:prstGeom>
              <a:ln w="19050">
                <a:solidFill>
                  <a:srgbClr val="000000"/>
                </a:solidFill>
                <a:round/>
              </a:ln>
            </p:spPr>
            <p:style>
              <a:lnRef idx="0"/>
              <a:fillRef idx="0"/>
              <a:effectRef idx="0"/>
              <a:fontRef idx="minor"/>
            </p:style>
          </p:sp>
          <p:sp>
            <p:nvSpPr>
              <p:cNvPr id="487" name="Line 275"/>
              <p:cNvSpPr/>
              <p:nvPr/>
            </p:nvSpPr>
            <p:spPr>
              <a:xfrm flipV="1">
                <a:off x="8053200" y="2607840"/>
                <a:ext cx="141120" cy="42840"/>
              </a:xfrm>
              <a:prstGeom prst="line">
                <a:avLst/>
              </a:prstGeom>
              <a:ln w="19050">
                <a:solidFill>
                  <a:srgbClr val="000000"/>
                </a:solidFill>
                <a:round/>
              </a:ln>
            </p:spPr>
            <p:style>
              <a:lnRef idx="0"/>
              <a:fillRef idx="0"/>
              <a:effectRef idx="0"/>
              <a:fontRef idx="minor"/>
            </p:style>
          </p:sp>
          <p:sp>
            <p:nvSpPr>
              <p:cNvPr id="488" name="Line 276"/>
              <p:cNvSpPr/>
              <p:nvPr/>
            </p:nvSpPr>
            <p:spPr>
              <a:xfrm flipH="1" flipV="1">
                <a:off x="8194320" y="2607840"/>
                <a:ext cx="141480" cy="41040"/>
              </a:xfrm>
              <a:prstGeom prst="line">
                <a:avLst/>
              </a:prstGeom>
              <a:ln w="19050">
                <a:solidFill>
                  <a:srgbClr val="000000"/>
                </a:solidFill>
                <a:round/>
              </a:ln>
            </p:spPr>
            <p:style>
              <a:lnRef idx="0"/>
              <a:fillRef idx="0"/>
              <a:effectRef idx="0"/>
              <a:fontRef idx="minor"/>
            </p:style>
          </p:sp>
          <p:sp>
            <p:nvSpPr>
              <p:cNvPr id="489" name="Line 277"/>
              <p:cNvSpPr/>
              <p:nvPr/>
            </p:nvSpPr>
            <p:spPr>
              <a:xfrm>
                <a:off x="8113680" y="2476080"/>
                <a:ext cx="80640" cy="33120"/>
              </a:xfrm>
              <a:prstGeom prst="line">
                <a:avLst/>
              </a:prstGeom>
              <a:ln w="19050">
                <a:solidFill>
                  <a:srgbClr val="000000"/>
                </a:solidFill>
                <a:round/>
              </a:ln>
            </p:spPr>
            <p:style>
              <a:lnRef idx="0"/>
              <a:fillRef idx="0"/>
              <a:effectRef idx="0"/>
              <a:fontRef idx="minor"/>
            </p:style>
          </p:sp>
          <p:sp>
            <p:nvSpPr>
              <p:cNvPr id="490" name="Line 278"/>
              <p:cNvSpPr/>
              <p:nvPr/>
            </p:nvSpPr>
            <p:spPr>
              <a:xfrm flipV="1">
                <a:off x="8194320" y="2476080"/>
                <a:ext cx="86040" cy="33120"/>
              </a:xfrm>
              <a:prstGeom prst="line">
                <a:avLst/>
              </a:prstGeom>
              <a:ln w="19050">
                <a:solidFill>
                  <a:srgbClr val="000000"/>
                </a:solidFill>
                <a:round/>
              </a:ln>
            </p:spPr>
            <p:style>
              <a:lnRef idx="0"/>
              <a:fillRef idx="0"/>
              <a:effectRef idx="0"/>
              <a:fontRef idx="minor"/>
            </p:style>
          </p:sp>
          <p:sp>
            <p:nvSpPr>
              <p:cNvPr id="491" name="Line 279"/>
              <p:cNvSpPr/>
              <p:nvPr/>
            </p:nvSpPr>
            <p:spPr>
              <a:xfrm>
                <a:off x="8084880" y="2534760"/>
                <a:ext cx="104760" cy="44280"/>
              </a:xfrm>
              <a:prstGeom prst="line">
                <a:avLst/>
              </a:prstGeom>
              <a:ln w="19050">
                <a:solidFill>
                  <a:srgbClr val="000000"/>
                </a:solidFill>
                <a:round/>
              </a:ln>
            </p:spPr>
            <p:style>
              <a:lnRef idx="0"/>
              <a:fillRef idx="0"/>
              <a:effectRef idx="0"/>
              <a:fontRef idx="minor"/>
            </p:style>
          </p:sp>
          <p:sp>
            <p:nvSpPr>
              <p:cNvPr id="492" name="Line 280"/>
              <p:cNvSpPr/>
              <p:nvPr/>
            </p:nvSpPr>
            <p:spPr>
              <a:xfrm flipV="1">
                <a:off x="8194320" y="2544120"/>
                <a:ext cx="105120" cy="38160"/>
              </a:xfrm>
              <a:prstGeom prst="line">
                <a:avLst/>
              </a:prstGeom>
              <a:ln w="19050">
                <a:solidFill>
                  <a:srgbClr val="000000"/>
                </a:solidFill>
                <a:round/>
              </a:ln>
            </p:spPr>
            <p:style>
              <a:lnRef idx="0"/>
              <a:fillRef idx="0"/>
              <a:effectRef idx="0"/>
              <a:fontRef idx="minor"/>
            </p:style>
          </p:sp>
          <p:sp>
            <p:nvSpPr>
              <p:cNvPr id="493" name="Line 281"/>
              <p:cNvSpPr/>
              <p:nvPr/>
            </p:nvSpPr>
            <p:spPr>
              <a:xfrm flipV="1">
                <a:off x="8194320" y="2417400"/>
                <a:ext cx="54000" cy="15840"/>
              </a:xfrm>
              <a:prstGeom prst="line">
                <a:avLst/>
              </a:prstGeom>
              <a:ln w="19050">
                <a:solidFill>
                  <a:srgbClr val="000000"/>
                </a:solidFill>
                <a:round/>
              </a:ln>
            </p:spPr>
            <p:style>
              <a:lnRef idx="0"/>
              <a:fillRef idx="0"/>
              <a:effectRef idx="0"/>
              <a:fontRef idx="minor"/>
            </p:style>
          </p:sp>
          <p:sp>
            <p:nvSpPr>
              <p:cNvPr id="494" name="Line 282"/>
              <p:cNvSpPr/>
              <p:nvPr/>
            </p:nvSpPr>
            <p:spPr>
              <a:xfrm flipV="1">
                <a:off x="8194320" y="2334600"/>
                <a:ext cx="33480" cy="11160"/>
              </a:xfrm>
              <a:prstGeom prst="line">
                <a:avLst/>
              </a:prstGeom>
              <a:ln w="19050">
                <a:solidFill>
                  <a:srgbClr val="000000"/>
                </a:solidFill>
                <a:round/>
              </a:ln>
            </p:spPr>
            <p:style>
              <a:lnRef idx="0"/>
              <a:fillRef idx="0"/>
              <a:effectRef idx="0"/>
              <a:fontRef idx="minor"/>
            </p:style>
          </p:sp>
          <p:sp>
            <p:nvSpPr>
              <p:cNvPr id="495" name="Line 283"/>
              <p:cNvSpPr/>
              <p:nvPr/>
            </p:nvSpPr>
            <p:spPr>
              <a:xfrm>
                <a:off x="8132760" y="2410920"/>
                <a:ext cx="66600" cy="22320"/>
              </a:xfrm>
              <a:prstGeom prst="line">
                <a:avLst/>
              </a:prstGeom>
              <a:ln w="19050">
                <a:solidFill>
                  <a:srgbClr val="000000"/>
                </a:solidFill>
                <a:round/>
              </a:ln>
            </p:spPr>
            <p:style>
              <a:lnRef idx="0"/>
              <a:fillRef idx="0"/>
              <a:effectRef idx="0"/>
              <a:fontRef idx="minor"/>
            </p:style>
          </p:sp>
          <p:sp>
            <p:nvSpPr>
              <p:cNvPr id="496" name="Line 284"/>
              <p:cNvSpPr/>
              <p:nvPr/>
            </p:nvSpPr>
            <p:spPr>
              <a:xfrm>
                <a:off x="8162640" y="2331360"/>
                <a:ext cx="38160" cy="20880"/>
              </a:xfrm>
              <a:prstGeom prst="line">
                <a:avLst/>
              </a:prstGeom>
              <a:ln w="19050">
                <a:solidFill>
                  <a:srgbClr val="000000"/>
                </a:solidFill>
                <a:round/>
              </a:ln>
            </p:spPr>
            <p:style>
              <a:lnRef idx="0"/>
              <a:fillRef idx="0"/>
              <a:effectRef idx="0"/>
              <a:fontRef idx="minor"/>
            </p:style>
          </p:sp>
          <p:sp>
            <p:nvSpPr>
              <p:cNvPr id="497" name="Oval 862"/>
              <p:cNvSpPr/>
              <p:nvPr/>
            </p:nvSpPr>
            <p:spPr>
              <a:xfrm>
                <a:off x="8169120" y="2214360"/>
                <a:ext cx="46800" cy="45360"/>
              </a:xfrm>
              <a:prstGeom prst="ellipse">
                <a:avLst/>
              </a:prstGeom>
              <a:solidFill>
                <a:schemeClr val="tx2"/>
              </a:solidFill>
              <a:ln w="9525">
                <a:solidFill>
                  <a:srgbClr val="000000"/>
                </a:solidFill>
                <a:round/>
              </a:ln>
            </p:spPr>
            <p:style>
              <a:lnRef idx="0"/>
              <a:fillRef idx="0"/>
              <a:effectRef idx="0"/>
              <a:fontRef idx="minor"/>
            </p:style>
          </p:sp>
        </p:grpSp>
        <p:pic>
          <p:nvPicPr>
            <p:cNvPr id="498" name="Picture 915" descr="access_point_stylized_small"/>
            <p:cNvPicPr/>
            <p:nvPr/>
          </p:nvPicPr>
          <p:blipFill>
            <a:blip r:embed="rId12"/>
            <a:stretch/>
          </p:blipFill>
          <p:spPr>
            <a:xfrm>
              <a:off x="9074160" y="5281200"/>
              <a:ext cx="432720" cy="362880"/>
            </a:xfrm>
            <a:prstGeom prst="rect">
              <a:avLst/>
            </a:prstGeom>
            <a:ln w="0">
              <a:noFill/>
            </a:ln>
          </p:spPr>
        </p:pic>
        <p:sp>
          <p:nvSpPr>
            <p:cNvPr id="499" name="Line 918"/>
            <p:cNvSpPr/>
            <p:nvPr/>
          </p:nvSpPr>
          <p:spPr>
            <a:xfrm>
              <a:off x="9864720" y="5706360"/>
              <a:ext cx="85680" cy="3240"/>
            </a:xfrm>
            <a:prstGeom prst="line">
              <a:avLst/>
            </a:prstGeom>
            <a:ln w="12700">
              <a:solidFill>
                <a:srgbClr val="e7e6e6"/>
              </a:solidFill>
              <a:round/>
            </a:ln>
          </p:spPr>
          <p:style>
            <a:lnRef idx="0"/>
            <a:fillRef idx="0"/>
            <a:effectRef idx="0"/>
            <a:fontRef idx="minor"/>
          </p:style>
        </p:sp>
        <p:grpSp>
          <p:nvGrpSpPr>
            <p:cNvPr id="500" name="Group 919"/>
            <p:cNvGrpSpPr/>
            <p:nvPr/>
          </p:nvGrpSpPr>
          <p:grpSpPr>
            <a:xfrm>
              <a:off x="7690680" y="4758840"/>
              <a:ext cx="413640" cy="372240"/>
              <a:chOff x="7690680" y="4758840"/>
              <a:chExt cx="413640" cy="372240"/>
            </a:xfrm>
          </p:grpSpPr>
          <p:pic>
            <p:nvPicPr>
              <p:cNvPr id="501" name="Picture 920" descr="desktop_computer_stylized_medium"/>
              <p:cNvPicPr/>
              <p:nvPr/>
            </p:nvPicPr>
            <p:blipFill>
              <a:blip r:embed="rId13"/>
              <a:stretch/>
            </p:blipFill>
            <p:spPr>
              <a:xfrm flipH="1">
                <a:off x="7690680" y="4758840"/>
                <a:ext cx="413640" cy="372240"/>
              </a:xfrm>
              <a:prstGeom prst="rect">
                <a:avLst/>
              </a:prstGeom>
              <a:ln w="0">
                <a:noFill/>
              </a:ln>
            </p:spPr>
          </p:pic>
          <p:sp>
            <p:nvSpPr>
              <p:cNvPr id="502" name="Freeform 921"/>
              <p:cNvSpPr/>
              <p:nvPr/>
            </p:nvSpPr>
            <p:spPr>
              <a:xfrm flipH="1">
                <a:off x="7866000" y="4794840"/>
                <a:ext cx="194760" cy="1702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503" name="Group 922"/>
            <p:cNvGrpSpPr/>
            <p:nvPr/>
          </p:nvGrpSpPr>
          <p:grpSpPr>
            <a:xfrm>
              <a:off x="7372800" y="5179680"/>
              <a:ext cx="482040" cy="405720"/>
              <a:chOff x="7372800" y="5179680"/>
              <a:chExt cx="482040" cy="405720"/>
            </a:xfrm>
          </p:grpSpPr>
          <p:pic>
            <p:nvPicPr>
              <p:cNvPr id="504" name="Picture 923" descr="desktop_computer_stylized_medium"/>
              <p:cNvPicPr/>
              <p:nvPr/>
            </p:nvPicPr>
            <p:blipFill>
              <a:blip r:embed="rId14"/>
              <a:stretch/>
            </p:blipFill>
            <p:spPr>
              <a:xfrm flipH="1">
                <a:off x="7372800" y="5179680"/>
                <a:ext cx="482040" cy="405720"/>
              </a:xfrm>
              <a:prstGeom prst="rect">
                <a:avLst/>
              </a:prstGeom>
              <a:ln w="0">
                <a:noFill/>
              </a:ln>
            </p:spPr>
          </p:pic>
          <p:sp>
            <p:nvSpPr>
              <p:cNvPr id="505" name="Freeform 924"/>
              <p:cNvSpPr/>
              <p:nvPr/>
            </p:nvSpPr>
            <p:spPr>
              <a:xfrm flipH="1">
                <a:off x="7577280" y="5218560"/>
                <a:ext cx="226800" cy="1854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506" name="Group 925"/>
            <p:cNvGrpSpPr/>
            <p:nvPr/>
          </p:nvGrpSpPr>
          <p:grpSpPr>
            <a:xfrm>
              <a:off x="7850880" y="5481360"/>
              <a:ext cx="426240" cy="348480"/>
              <a:chOff x="7850880" y="5481360"/>
              <a:chExt cx="426240" cy="348480"/>
            </a:xfrm>
          </p:grpSpPr>
          <p:pic>
            <p:nvPicPr>
              <p:cNvPr id="507" name="Picture 926" descr="desktop_computer_stylized_medium"/>
              <p:cNvPicPr/>
              <p:nvPr/>
            </p:nvPicPr>
            <p:blipFill>
              <a:blip r:embed="rId15"/>
              <a:stretch/>
            </p:blipFill>
            <p:spPr>
              <a:xfrm flipH="1">
                <a:off x="7850880" y="5481360"/>
                <a:ext cx="426240" cy="348480"/>
              </a:xfrm>
              <a:prstGeom prst="rect">
                <a:avLst/>
              </a:prstGeom>
              <a:ln w="0">
                <a:noFill/>
              </a:ln>
            </p:spPr>
          </p:pic>
          <p:sp>
            <p:nvSpPr>
              <p:cNvPr id="508" name="Freeform 927"/>
              <p:cNvSpPr/>
              <p:nvPr/>
            </p:nvSpPr>
            <p:spPr>
              <a:xfrm flipH="1">
                <a:off x="8031600" y="5514840"/>
                <a:ext cx="200520" cy="15948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509" name="Group 928"/>
            <p:cNvGrpSpPr/>
            <p:nvPr/>
          </p:nvGrpSpPr>
          <p:grpSpPr>
            <a:xfrm>
              <a:off x="8464680" y="5463720"/>
              <a:ext cx="426240" cy="350280"/>
              <a:chOff x="8464680" y="5463720"/>
              <a:chExt cx="426240" cy="350280"/>
            </a:xfrm>
          </p:grpSpPr>
          <p:pic>
            <p:nvPicPr>
              <p:cNvPr id="510" name="Picture 929" descr="desktop_computer_stylized_medium"/>
              <p:cNvPicPr/>
              <p:nvPr/>
            </p:nvPicPr>
            <p:blipFill>
              <a:blip r:embed="rId16"/>
              <a:stretch/>
            </p:blipFill>
            <p:spPr>
              <a:xfrm>
                <a:off x="8464680" y="5463720"/>
                <a:ext cx="426240" cy="350280"/>
              </a:xfrm>
              <a:prstGeom prst="rect">
                <a:avLst/>
              </a:prstGeom>
              <a:ln w="0">
                <a:noFill/>
              </a:ln>
            </p:spPr>
          </p:pic>
          <p:sp>
            <p:nvSpPr>
              <p:cNvPr id="511" name="Freeform 930"/>
              <p:cNvSpPr/>
              <p:nvPr/>
            </p:nvSpPr>
            <p:spPr>
              <a:xfrm>
                <a:off x="8508240" y="5497560"/>
                <a:ext cx="200520" cy="16020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pic>
          <p:nvPicPr>
            <p:cNvPr id="512" name="Picture 933" descr="iphone_stylized_small"/>
            <p:cNvPicPr/>
            <p:nvPr/>
          </p:nvPicPr>
          <p:blipFill>
            <a:blip r:embed="rId17"/>
            <a:stretch/>
          </p:blipFill>
          <p:spPr>
            <a:xfrm>
              <a:off x="7687440" y="1829160"/>
              <a:ext cx="136080" cy="327240"/>
            </a:xfrm>
            <a:prstGeom prst="rect">
              <a:avLst/>
            </a:prstGeom>
            <a:ln w="0">
              <a:noFill/>
            </a:ln>
          </p:spPr>
        </p:pic>
        <p:pic>
          <p:nvPicPr>
            <p:cNvPr id="513" name="Picture 934" descr="antenna_radiation_stylized"/>
            <p:cNvPicPr/>
            <p:nvPr/>
          </p:nvPicPr>
          <p:blipFill>
            <a:blip r:embed="rId18"/>
            <a:stretch/>
          </p:blipFill>
          <p:spPr>
            <a:xfrm>
              <a:off x="7532640" y="1784160"/>
              <a:ext cx="415080" cy="87840"/>
            </a:xfrm>
            <a:prstGeom prst="rect">
              <a:avLst/>
            </a:prstGeom>
            <a:ln w="0">
              <a:noFill/>
            </a:ln>
          </p:spPr>
        </p:pic>
        <p:pic>
          <p:nvPicPr>
            <p:cNvPr id="514" name="Picture 936" descr="access_point_stylized_small"/>
            <p:cNvPicPr/>
            <p:nvPr/>
          </p:nvPicPr>
          <p:blipFill>
            <a:blip r:embed="rId19"/>
            <a:stretch/>
          </p:blipFill>
          <p:spPr>
            <a:xfrm>
              <a:off x="9078840" y="5283000"/>
              <a:ext cx="412200" cy="366120"/>
            </a:xfrm>
            <a:prstGeom prst="rect">
              <a:avLst/>
            </a:prstGeom>
            <a:ln w="0">
              <a:noFill/>
            </a:ln>
          </p:spPr>
        </p:pic>
        <p:grpSp>
          <p:nvGrpSpPr>
            <p:cNvPr id="515" name="Group 938"/>
            <p:cNvGrpSpPr/>
            <p:nvPr/>
          </p:nvGrpSpPr>
          <p:grpSpPr>
            <a:xfrm>
              <a:off x="10155240" y="5227200"/>
              <a:ext cx="226080" cy="480600"/>
              <a:chOff x="10155240" y="5227200"/>
              <a:chExt cx="226080" cy="480600"/>
            </a:xfrm>
          </p:grpSpPr>
          <p:sp>
            <p:nvSpPr>
              <p:cNvPr id="516" name="Freeform 939"/>
              <p:cNvSpPr/>
              <p:nvPr/>
            </p:nvSpPr>
            <p:spPr>
              <a:xfrm>
                <a:off x="10334880" y="5227920"/>
                <a:ext cx="44280" cy="45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17" name="Rectangle 940"/>
              <p:cNvSpPr/>
              <p:nvPr/>
            </p:nvSpPr>
            <p:spPr>
              <a:xfrm>
                <a:off x="10166400" y="5227200"/>
                <a:ext cx="165960" cy="45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18" name="Freeform 941"/>
              <p:cNvSpPr/>
              <p:nvPr/>
            </p:nvSpPr>
            <p:spPr>
              <a:xfrm>
                <a:off x="10343520" y="5255640"/>
                <a:ext cx="26280" cy="4237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19" name="Freeform 942"/>
              <p:cNvSpPr/>
              <p:nvPr/>
            </p:nvSpPr>
            <p:spPr>
              <a:xfrm>
                <a:off x="10337400" y="5470560"/>
                <a:ext cx="41040" cy="37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20" name="Rectangle 943"/>
              <p:cNvSpPr/>
              <p:nvPr/>
            </p:nvSpPr>
            <p:spPr>
              <a:xfrm>
                <a:off x="10166400" y="5279760"/>
                <a:ext cx="94680" cy="8640"/>
              </a:xfrm>
              <a:prstGeom prst="rect">
                <a:avLst/>
              </a:prstGeom>
              <a:solidFill>
                <a:schemeClr val="tx1"/>
              </a:solidFill>
              <a:ln w="9525">
                <a:solidFill>
                  <a:srgbClr val="000000"/>
                </a:solidFill>
                <a:miter/>
              </a:ln>
            </p:spPr>
            <p:style>
              <a:lnRef idx="0"/>
              <a:fillRef idx="0"/>
              <a:effectRef idx="0"/>
              <a:fontRef idx="minor"/>
            </p:style>
          </p:sp>
          <p:grpSp>
            <p:nvGrpSpPr>
              <p:cNvPr id="521" name="Group 944"/>
              <p:cNvGrpSpPr/>
              <p:nvPr/>
            </p:nvGrpSpPr>
            <p:grpSpPr>
              <a:xfrm>
                <a:off x="10252080" y="5274720"/>
                <a:ext cx="91440" cy="29520"/>
                <a:chOff x="10252080" y="5274720"/>
                <a:chExt cx="91440" cy="29520"/>
              </a:xfrm>
            </p:grpSpPr>
            <p:sp>
              <p:nvSpPr>
                <p:cNvPr id="522" name="AutoShape 945"/>
                <p:cNvSpPr/>
                <p:nvPr/>
              </p:nvSpPr>
              <p:spPr>
                <a:xfrm>
                  <a:off x="10252080" y="5274720"/>
                  <a:ext cx="91440" cy="29520"/>
                </a:xfrm>
                <a:prstGeom prst="roundRect">
                  <a:avLst>
                    <a:gd name="adj" fmla="val 50000"/>
                  </a:avLst>
                </a:prstGeom>
                <a:solidFill>
                  <a:schemeClr val="tx1"/>
                </a:solidFill>
                <a:ln w="0">
                  <a:noFill/>
                </a:ln>
              </p:spPr>
              <p:style>
                <a:lnRef idx="0"/>
                <a:fillRef idx="0"/>
                <a:effectRef idx="0"/>
                <a:fontRef idx="minor"/>
              </p:style>
            </p:sp>
            <p:sp>
              <p:nvSpPr>
                <p:cNvPr id="523" name="AutoShape 946"/>
                <p:cNvSpPr/>
                <p:nvPr/>
              </p:nvSpPr>
              <p:spPr>
                <a:xfrm>
                  <a:off x="10253520" y="5277960"/>
                  <a:ext cx="882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24" name="Rectangle 947"/>
              <p:cNvSpPr/>
              <p:nvPr/>
            </p:nvSpPr>
            <p:spPr>
              <a:xfrm>
                <a:off x="10167840" y="5346360"/>
                <a:ext cx="94680" cy="8640"/>
              </a:xfrm>
              <a:prstGeom prst="rect">
                <a:avLst/>
              </a:prstGeom>
              <a:solidFill>
                <a:schemeClr val="tx1"/>
              </a:solidFill>
              <a:ln w="9525">
                <a:solidFill>
                  <a:srgbClr val="000000"/>
                </a:solidFill>
                <a:miter/>
              </a:ln>
            </p:spPr>
            <p:style>
              <a:lnRef idx="0"/>
              <a:fillRef idx="0"/>
              <a:effectRef idx="0"/>
              <a:fontRef idx="minor"/>
            </p:style>
          </p:sp>
          <p:grpSp>
            <p:nvGrpSpPr>
              <p:cNvPr id="525" name="Group 948"/>
              <p:cNvGrpSpPr/>
              <p:nvPr/>
            </p:nvGrpSpPr>
            <p:grpSpPr>
              <a:xfrm>
                <a:off x="10252080" y="5339880"/>
                <a:ext cx="91440" cy="26280"/>
                <a:chOff x="10252080" y="5339880"/>
                <a:chExt cx="91440" cy="26280"/>
              </a:xfrm>
            </p:grpSpPr>
            <p:sp>
              <p:nvSpPr>
                <p:cNvPr id="526" name="AutoShape 949"/>
                <p:cNvSpPr/>
                <p:nvPr/>
              </p:nvSpPr>
              <p:spPr>
                <a:xfrm>
                  <a:off x="10252080" y="5339880"/>
                  <a:ext cx="91440" cy="26280"/>
                </a:xfrm>
                <a:prstGeom prst="roundRect">
                  <a:avLst>
                    <a:gd name="adj" fmla="val 50000"/>
                  </a:avLst>
                </a:prstGeom>
                <a:solidFill>
                  <a:schemeClr val="tx1"/>
                </a:solidFill>
                <a:ln w="0">
                  <a:noFill/>
                </a:ln>
              </p:spPr>
              <p:style>
                <a:lnRef idx="0"/>
                <a:fillRef idx="0"/>
                <a:effectRef idx="0"/>
                <a:fontRef idx="minor"/>
              </p:style>
            </p:sp>
            <p:sp>
              <p:nvSpPr>
                <p:cNvPr id="527" name="AutoShape 950"/>
                <p:cNvSpPr/>
                <p:nvPr/>
              </p:nvSpPr>
              <p:spPr>
                <a:xfrm>
                  <a:off x="10253880" y="5343120"/>
                  <a:ext cx="8820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28" name="Rectangle 951"/>
              <p:cNvSpPr/>
              <p:nvPr/>
            </p:nvSpPr>
            <p:spPr>
              <a:xfrm>
                <a:off x="10167840" y="5412960"/>
                <a:ext cx="94680" cy="8640"/>
              </a:xfrm>
              <a:prstGeom prst="rect">
                <a:avLst/>
              </a:prstGeom>
              <a:solidFill>
                <a:schemeClr val="tx1"/>
              </a:solidFill>
              <a:ln w="9525">
                <a:solidFill>
                  <a:srgbClr val="000000"/>
                </a:solidFill>
                <a:miter/>
              </a:ln>
            </p:spPr>
            <p:style>
              <a:lnRef idx="0"/>
              <a:fillRef idx="0"/>
              <a:effectRef idx="0"/>
              <a:fontRef idx="minor"/>
            </p:style>
          </p:sp>
          <p:sp>
            <p:nvSpPr>
              <p:cNvPr id="529" name="Rectangle 952"/>
              <p:cNvSpPr/>
              <p:nvPr/>
            </p:nvSpPr>
            <p:spPr>
              <a:xfrm>
                <a:off x="10169640" y="5473440"/>
                <a:ext cx="94680" cy="8640"/>
              </a:xfrm>
              <a:prstGeom prst="rect">
                <a:avLst/>
              </a:prstGeom>
              <a:solidFill>
                <a:schemeClr val="tx1"/>
              </a:solidFill>
              <a:ln w="9525">
                <a:solidFill>
                  <a:srgbClr val="000000"/>
                </a:solidFill>
                <a:miter/>
              </a:ln>
            </p:spPr>
            <p:style>
              <a:lnRef idx="0"/>
              <a:fillRef idx="0"/>
              <a:effectRef idx="0"/>
              <a:fontRef idx="minor"/>
            </p:style>
          </p:sp>
          <p:grpSp>
            <p:nvGrpSpPr>
              <p:cNvPr id="530" name="Group 953"/>
              <p:cNvGrpSpPr/>
              <p:nvPr/>
            </p:nvGrpSpPr>
            <p:grpSpPr>
              <a:xfrm>
                <a:off x="10250640" y="5471640"/>
                <a:ext cx="91440" cy="26280"/>
                <a:chOff x="10250640" y="5471640"/>
                <a:chExt cx="91440" cy="26280"/>
              </a:xfrm>
            </p:grpSpPr>
            <p:sp>
              <p:nvSpPr>
                <p:cNvPr id="531" name="AutoShape 954"/>
                <p:cNvSpPr/>
                <p:nvPr/>
              </p:nvSpPr>
              <p:spPr>
                <a:xfrm>
                  <a:off x="10250640" y="5471640"/>
                  <a:ext cx="91440" cy="26280"/>
                </a:xfrm>
                <a:prstGeom prst="roundRect">
                  <a:avLst>
                    <a:gd name="adj" fmla="val 50000"/>
                  </a:avLst>
                </a:prstGeom>
                <a:solidFill>
                  <a:schemeClr val="tx1"/>
                </a:solidFill>
                <a:ln w="0">
                  <a:noFill/>
                </a:ln>
              </p:spPr>
              <p:style>
                <a:lnRef idx="0"/>
                <a:fillRef idx="0"/>
                <a:effectRef idx="0"/>
                <a:fontRef idx="minor"/>
              </p:style>
            </p:sp>
            <p:sp>
              <p:nvSpPr>
                <p:cNvPr id="532" name="AutoShape 955"/>
                <p:cNvSpPr/>
                <p:nvPr/>
              </p:nvSpPr>
              <p:spPr>
                <a:xfrm>
                  <a:off x="10252080" y="5471640"/>
                  <a:ext cx="882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33" name="Freeform 956"/>
              <p:cNvSpPr/>
              <p:nvPr/>
            </p:nvSpPr>
            <p:spPr>
              <a:xfrm>
                <a:off x="10338120" y="5412960"/>
                <a:ext cx="41040" cy="37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34" name="Group 957"/>
              <p:cNvGrpSpPr/>
              <p:nvPr/>
            </p:nvGrpSpPr>
            <p:grpSpPr>
              <a:xfrm>
                <a:off x="10250640" y="5408280"/>
                <a:ext cx="92880" cy="26280"/>
                <a:chOff x="10250640" y="5408280"/>
                <a:chExt cx="92880" cy="26280"/>
              </a:xfrm>
            </p:grpSpPr>
            <p:sp>
              <p:nvSpPr>
                <p:cNvPr id="535" name="AutoShape 958"/>
                <p:cNvSpPr/>
                <p:nvPr/>
              </p:nvSpPr>
              <p:spPr>
                <a:xfrm>
                  <a:off x="10250640" y="5408280"/>
                  <a:ext cx="92880" cy="26280"/>
                </a:xfrm>
                <a:prstGeom prst="roundRect">
                  <a:avLst>
                    <a:gd name="adj" fmla="val 50000"/>
                  </a:avLst>
                </a:prstGeom>
                <a:solidFill>
                  <a:schemeClr val="tx1"/>
                </a:solidFill>
                <a:ln w="0">
                  <a:noFill/>
                </a:ln>
              </p:spPr>
              <p:style>
                <a:lnRef idx="0"/>
                <a:fillRef idx="0"/>
                <a:effectRef idx="0"/>
                <a:fontRef idx="minor"/>
              </p:style>
            </p:sp>
            <p:sp>
              <p:nvSpPr>
                <p:cNvPr id="536" name="AutoShape 959"/>
                <p:cNvSpPr/>
                <p:nvPr/>
              </p:nvSpPr>
              <p:spPr>
                <a:xfrm>
                  <a:off x="10252080" y="5411520"/>
                  <a:ext cx="914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37" name="Rectangle 960"/>
              <p:cNvSpPr/>
              <p:nvPr/>
            </p:nvSpPr>
            <p:spPr>
              <a:xfrm>
                <a:off x="10331280" y="5227200"/>
                <a:ext cx="10440" cy="4579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38" name="Freeform 961"/>
              <p:cNvSpPr/>
              <p:nvPr/>
            </p:nvSpPr>
            <p:spPr>
              <a:xfrm>
                <a:off x="10342080" y="5343480"/>
                <a:ext cx="37080" cy="421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39" name="Freeform 962"/>
              <p:cNvSpPr/>
              <p:nvPr/>
            </p:nvSpPr>
            <p:spPr>
              <a:xfrm>
                <a:off x="10342440" y="5277600"/>
                <a:ext cx="38160" cy="4752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40" name="Oval 963"/>
              <p:cNvSpPr/>
              <p:nvPr/>
            </p:nvSpPr>
            <p:spPr>
              <a:xfrm>
                <a:off x="10374120" y="5665320"/>
                <a:ext cx="7200" cy="18360"/>
              </a:xfrm>
              <a:prstGeom prst="ellipse">
                <a:avLst/>
              </a:prstGeom>
              <a:solidFill>
                <a:srgbClr val="333333"/>
              </a:solidFill>
              <a:ln w="0">
                <a:noFill/>
              </a:ln>
            </p:spPr>
            <p:style>
              <a:lnRef idx="0"/>
              <a:fillRef idx="0"/>
              <a:effectRef idx="0"/>
              <a:fontRef idx="minor"/>
            </p:style>
          </p:sp>
          <p:sp>
            <p:nvSpPr>
              <p:cNvPr id="541" name="Freeform 964"/>
              <p:cNvSpPr/>
              <p:nvPr/>
            </p:nvSpPr>
            <p:spPr>
              <a:xfrm>
                <a:off x="10340280" y="5666040"/>
                <a:ext cx="38160" cy="396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42" name="AutoShape 965"/>
              <p:cNvSpPr/>
              <p:nvPr/>
            </p:nvSpPr>
            <p:spPr>
              <a:xfrm>
                <a:off x="10155240" y="5678280"/>
                <a:ext cx="189720" cy="295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43" name="AutoShape 966"/>
              <p:cNvSpPr/>
              <p:nvPr/>
            </p:nvSpPr>
            <p:spPr>
              <a:xfrm>
                <a:off x="10166400" y="5685840"/>
                <a:ext cx="169200" cy="15120"/>
              </a:xfrm>
              <a:prstGeom prst="roundRect">
                <a:avLst>
                  <a:gd name="adj" fmla="val 50000"/>
                </a:avLst>
              </a:prstGeom>
              <a:gradFill rotWithShape="0">
                <a:gsLst>
                  <a:gs pos="0">
                    <a:srgbClr val="44546a"/>
                  </a:gs>
                  <a:gs pos="100000">
                    <a:srgbClr val="e7e6e6"/>
                  </a:gs>
                </a:gsLst>
                <a:lin ang="0"/>
              </a:gradFill>
              <a:ln w="9525">
                <a:solidFill>
                  <a:srgbClr val="000000"/>
                </a:solidFill>
                <a:round/>
              </a:ln>
            </p:spPr>
            <p:style>
              <a:lnRef idx="0"/>
              <a:fillRef idx="0"/>
              <a:effectRef idx="0"/>
              <a:fontRef idx="minor"/>
            </p:style>
          </p:sp>
          <p:sp>
            <p:nvSpPr>
              <p:cNvPr id="544" name="Oval 967"/>
              <p:cNvSpPr/>
              <p:nvPr/>
            </p:nvSpPr>
            <p:spPr>
              <a:xfrm>
                <a:off x="10182240" y="5619240"/>
                <a:ext cx="24480" cy="27720"/>
              </a:xfrm>
              <a:prstGeom prst="ellipse">
                <a:avLst/>
              </a:prstGeom>
              <a:solidFill>
                <a:srgbClr val="33cc33"/>
              </a:solidFill>
              <a:ln w="0">
                <a:noFill/>
              </a:ln>
            </p:spPr>
            <p:style>
              <a:lnRef idx="0"/>
              <a:fillRef idx="0"/>
              <a:effectRef idx="0"/>
              <a:fontRef idx="minor"/>
            </p:style>
          </p:sp>
          <p:sp>
            <p:nvSpPr>
              <p:cNvPr id="545" name="Oval 968"/>
              <p:cNvSpPr/>
              <p:nvPr/>
            </p:nvSpPr>
            <p:spPr>
              <a:xfrm>
                <a:off x="10210680" y="5619240"/>
                <a:ext cx="24480" cy="27720"/>
              </a:xfrm>
              <a:prstGeom prst="ellipse">
                <a:avLst/>
              </a:prstGeom>
              <a:solidFill>
                <a:srgbClr val="ff0000"/>
              </a:solidFill>
              <a:ln w="0">
                <a:noFill/>
              </a:ln>
            </p:spPr>
            <p:style>
              <a:lnRef idx="0"/>
              <a:fillRef idx="0"/>
              <a:effectRef idx="0"/>
              <a:fontRef idx="minor"/>
            </p:style>
          </p:sp>
          <p:sp>
            <p:nvSpPr>
              <p:cNvPr id="546" name="Oval 969"/>
              <p:cNvSpPr/>
              <p:nvPr/>
            </p:nvSpPr>
            <p:spPr>
              <a:xfrm>
                <a:off x="10237680" y="5619240"/>
                <a:ext cx="24480" cy="27720"/>
              </a:xfrm>
              <a:prstGeom prst="ellipse">
                <a:avLst/>
              </a:prstGeom>
              <a:solidFill>
                <a:srgbClr val="33cc33"/>
              </a:solidFill>
              <a:ln w="0">
                <a:noFill/>
              </a:ln>
            </p:spPr>
            <p:style>
              <a:lnRef idx="0"/>
              <a:fillRef idx="0"/>
              <a:effectRef idx="0"/>
              <a:fontRef idx="minor"/>
            </p:style>
          </p:sp>
          <p:sp>
            <p:nvSpPr>
              <p:cNvPr id="547" name="Rectangle 970"/>
              <p:cNvSpPr/>
              <p:nvPr/>
            </p:nvSpPr>
            <p:spPr>
              <a:xfrm>
                <a:off x="10302840" y="5509800"/>
                <a:ext cx="11880" cy="151560"/>
              </a:xfrm>
              <a:prstGeom prst="rect">
                <a:avLst/>
              </a:prstGeom>
              <a:solidFill>
                <a:srgbClr val="292929"/>
              </a:solidFill>
              <a:ln w="9525">
                <a:solidFill>
                  <a:srgbClr val="000000"/>
                </a:solidFill>
                <a:miter/>
              </a:ln>
            </p:spPr>
            <p:style>
              <a:lnRef idx="0"/>
              <a:fillRef idx="0"/>
              <a:effectRef idx="0"/>
              <a:fontRef idx="minor"/>
            </p:style>
          </p:sp>
        </p:grpSp>
        <p:grpSp>
          <p:nvGrpSpPr>
            <p:cNvPr id="548" name="Group 971"/>
            <p:cNvGrpSpPr/>
            <p:nvPr/>
          </p:nvGrpSpPr>
          <p:grpSpPr>
            <a:xfrm>
              <a:off x="9839160" y="5528880"/>
              <a:ext cx="226440" cy="480600"/>
              <a:chOff x="9839160" y="5528880"/>
              <a:chExt cx="226440" cy="480600"/>
            </a:xfrm>
          </p:grpSpPr>
          <p:sp>
            <p:nvSpPr>
              <p:cNvPr id="549" name="Freeform 972"/>
              <p:cNvSpPr/>
              <p:nvPr/>
            </p:nvSpPr>
            <p:spPr>
              <a:xfrm>
                <a:off x="10019160" y="5529600"/>
                <a:ext cx="44280" cy="4582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550" name="Rectangle 973"/>
              <p:cNvSpPr/>
              <p:nvPr/>
            </p:nvSpPr>
            <p:spPr>
              <a:xfrm>
                <a:off x="9850320" y="5528880"/>
                <a:ext cx="165960" cy="45792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551" name="Freeform 974"/>
              <p:cNvSpPr/>
              <p:nvPr/>
            </p:nvSpPr>
            <p:spPr>
              <a:xfrm>
                <a:off x="10027440" y="5557320"/>
                <a:ext cx="26280" cy="4237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552" name="Freeform 975"/>
              <p:cNvSpPr/>
              <p:nvPr/>
            </p:nvSpPr>
            <p:spPr>
              <a:xfrm>
                <a:off x="10021680" y="5771880"/>
                <a:ext cx="41040" cy="37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53" name="Rectangle 976"/>
              <p:cNvSpPr/>
              <p:nvPr/>
            </p:nvSpPr>
            <p:spPr>
              <a:xfrm>
                <a:off x="9850320" y="5581440"/>
                <a:ext cx="94680" cy="8640"/>
              </a:xfrm>
              <a:prstGeom prst="rect">
                <a:avLst/>
              </a:prstGeom>
              <a:solidFill>
                <a:schemeClr val="tx1"/>
              </a:solidFill>
              <a:ln w="9525">
                <a:solidFill>
                  <a:srgbClr val="000000"/>
                </a:solidFill>
                <a:miter/>
              </a:ln>
            </p:spPr>
            <p:style>
              <a:lnRef idx="0"/>
              <a:fillRef idx="0"/>
              <a:effectRef idx="0"/>
              <a:fontRef idx="minor"/>
            </p:style>
          </p:sp>
          <p:grpSp>
            <p:nvGrpSpPr>
              <p:cNvPr id="554" name="Group 977"/>
              <p:cNvGrpSpPr/>
              <p:nvPr/>
            </p:nvGrpSpPr>
            <p:grpSpPr>
              <a:xfrm>
                <a:off x="9936360" y="5576400"/>
                <a:ext cx="91440" cy="29520"/>
                <a:chOff x="9936360" y="5576400"/>
                <a:chExt cx="91440" cy="29520"/>
              </a:xfrm>
            </p:grpSpPr>
            <p:sp>
              <p:nvSpPr>
                <p:cNvPr id="555" name="AutoShape 978"/>
                <p:cNvSpPr/>
                <p:nvPr/>
              </p:nvSpPr>
              <p:spPr>
                <a:xfrm>
                  <a:off x="9936360" y="5576400"/>
                  <a:ext cx="91440" cy="29520"/>
                </a:xfrm>
                <a:prstGeom prst="roundRect">
                  <a:avLst>
                    <a:gd name="adj" fmla="val 50000"/>
                  </a:avLst>
                </a:prstGeom>
                <a:solidFill>
                  <a:schemeClr val="tx1"/>
                </a:solidFill>
                <a:ln w="0">
                  <a:noFill/>
                </a:ln>
              </p:spPr>
              <p:style>
                <a:lnRef idx="0"/>
                <a:fillRef idx="0"/>
                <a:effectRef idx="0"/>
                <a:fontRef idx="minor"/>
              </p:style>
            </p:sp>
            <p:sp>
              <p:nvSpPr>
                <p:cNvPr id="556" name="AutoShape 979"/>
                <p:cNvSpPr/>
                <p:nvPr/>
              </p:nvSpPr>
              <p:spPr>
                <a:xfrm>
                  <a:off x="9937800" y="5579640"/>
                  <a:ext cx="882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57" name="Rectangle 980"/>
              <p:cNvSpPr/>
              <p:nvPr/>
            </p:nvSpPr>
            <p:spPr>
              <a:xfrm>
                <a:off x="9852120" y="5648040"/>
                <a:ext cx="94680" cy="8640"/>
              </a:xfrm>
              <a:prstGeom prst="rect">
                <a:avLst/>
              </a:prstGeom>
              <a:solidFill>
                <a:schemeClr val="tx1"/>
              </a:solidFill>
              <a:ln w="9525">
                <a:solidFill>
                  <a:srgbClr val="000000"/>
                </a:solidFill>
                <a:miter/>
              </a:ln>
            </p:spPr>
            <p:style>
              <a:lnRef idx="0"/>
              <a:fillRef idx="0"/>
              <a:effectRef idx="0"/>
              <a:fontRef idx="minor"/>
            </p:style>
          </p:sp>
          <p:grpSp>
            <p:nvGrpSpPr>
              <p:cNvPr id="558" name="Group 981"/>
              <p:cNvGrpSpPr/>
              <p:nvPr/>
            </p:nvGrpSpPr>
            <p:grpSpPr>
              <a:xfrm>
                <a:off x="9936000" y="5641560"/>
                <a:ext cx="91440" cy="26280"/>
                <a:chOff x="9936000" y="5641560"/>
                <a:chExt cx="91440" cy="26280"/>
              </a:xfrm>
            </p:grpSpPr>
            <p:sp>
              <p:nvSpPr>
                <p:cNvPr id="559" name="AutoShape 982"/>
                <p:cNvSpPr/>
                <p:nvPr/>
              </p:nvSpPr>
              <p:spPr>
                <a:xfrm>
                  <a:off x="9936000" y="5641560"/>
                  <a:ext cx="91440" cy="26280"/>
                </a:xfrm>
                <a:prstGeom prst="roundRect">
                  <a:avLst>
                    <a:gd name="adj" fmla="val 50000"/>
                  </a:avLst>
                </a:prstGeom>
                <a:solidFill>
                  <a:schemeClr val="tx1"/>
                </a:solidFill>
                <a:ln w="0">
                  <a:noFill/>
                </a:ln>
              </p:spPr>
              <p:style>
                <a:lnRef idx="0"/>
                <a:fillRef idx="0"/>
                <a:effectRef idx="0"/>
                <a:fontRef idx="minor"/>
              </p:style>
            </p:sp>
            <p:sp>
              <p:nvSpPr>
                <p:cNvPr id="560" name="AutoShape 983"/>
                <p:cNvSpPr/>
                <p:nvPr/>
              </p:nvSpPr>
              <p:spPr>
                <a:xfrm>
                  <a:off x="9937800" y="5644800"/>
                  <a:ext cx="88200" cy="201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1" name="Rectangle 984"/>
              <p:cNvSpPr/>
              <p:nvPr/>
            </p:nvSpPr>
            <p:spPr>
              <a:xfrm>
                <a:off x="9852120" y="5714640"/>
                <a:ext cx="94680" cy="8640"/>
              </a:xfrm>
              <a:prstGeom prst="rect">
                <a:avLst/>
              </a:prstGeom>
              <a:solidFill>
                <a:schemeClr val="tx1"/>
              </a:solidFill>
              <a:ln w="9525">
                <a:solidFill>
                  <a:srgbClr val="000000"/>
                </a:solidFill>
                <a:miter/>
              </a:ln>
            </p:spPr>
            <p:style>
              <a:lnRef idx="0"/>
              <a:fillRef idx="0"/>
              <a:effectRef idx="0"/>
              <a:fontRef idx="minor"/>
            </p:style>
          </p:sp>
          <p:sp>
            <p:nvSpPr>
              <p:cNvPr id="562" name="Rectangle 985"/>
              <p:cNvSpPr/>
              <p:nvPr/>
            </p:nvSpPr>
            <p:spPr>
              <a:xfrm>
                <a:off x="9853560" y="5775120"/>
                <a:ext cx="94680" cy="8640"/>
              </a:xfrm>
              <a:prstGeom prst="rect">
                <a:avLst/>
              </a:prstGeom>
              <a:solidFill>
                <a:schemeClr val="tx1"/>
              </a:solidFill>
              <a:ln w="9525">
                <a:solidFill>
                  <a:srgbClr val="000000"/>
                </a:solidFill>
                <a:miter/>
              </a:ln>
            </p:spPr>
            <p:style>
              <a:lnRef idx="0"/>
              <a:fillRef idx="0"/>
              <a:effectRef idx="0"/>
              <a:fontRef idx="minor"/>
            </p:style>
          </p:sp>
          <p:grpSp>
            <p:nvGrpSpPr>
              <p:cNvPr id="563" name="Group 986"/>
              <p:cNvGrpSpPr/>
              <p:nvPr/>
            </p:nvGrpSpPr>
            <p:grpSpPr>
              <a:xfrm>
                <a:off x="9934560" y="5773320"/>
                <a:ext cx="91440" cy="26280"/>
                <a:chOff x="9934560" y="5773320"/>
                <a:chExt cx="91440" cy="26280"/>
              </a:xfrm>
            </p:grpSpPr>
            <p:sp>
              <p:nvSpPr>
                <p:cNvPr id="564" name="AutoShape 987"/>
                <p:cNvSpPr/>
                <p:nvPr/>
              </p:nvSpPr>
              <p:spPr>
                <a:xfrm>
                  <a:off x="9934560" y="5773320"/>
                  <a:ext cx="91440" cy="26280"/>
                </a:xfrm>
                <a:prstGeom prst="roundRect">
                  <a:avLst>
                    <a:gd name="adj" fmla="val 50000"/>
                  </a:avLst>
                </a:prstGeom>
                <a:solidFill>
                  <a:schemeClr val="tx1"/>
                </a:solidFill>
                <a:ln w="0">
                  <a:noFill/>
                </a:ln>
              </p:spPr>
              <p:style>
                <a:lnRef idx="0"/>
                <a:fillRef idx="0"/>
                <a:effectRef idx="0"/>
                <a:fontRef idx="minor"/>
              </p:style>
            </p:sp>
            <p:sp>
              <p:nvSpPr>
                <p:cNvPr id="565" name="AutoShape 988"/>
                <p:cNvSpPr/>
                <p:nvPr/>
              </p:nvSpPr>
              <p:spPr>
                <a:xfrm>
                  <a:off x="9936000" y="5773320"/>
                  <a:ext cx="88200" cy="230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66" name="Freeform 989"/>
              <p:cNvSpPr/>
              <p:nvPr/>
            </p:nvSpPr>
            <p:spPr>
              <a:xfrm>
                <a:off x="10022040" y="5714640"/>
                <a:ext cx="41040" cy="37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567" name="Group 990"/>
              <p:cNvGrpSpPr/>
              <p:nvPr/>
            </p:nvGrpSpPr>
            <p:grpSpPr>
              <a:xfrm>
                <a:off x="9934560" y="5709960"/>
                <a:ext cx="92880" cy="26280"/>
                <a:chOff x="9934560" y="5709960"/>
                <a:chExt cx="92880" cy="26280"/>
              </a:xfrm>
            </p:grpSpPr>
            <p:sp>
              <p:nvSpPr>
                <p:cNvPr id="568" name="AutoShape 991"/>
                <p:cNvSpPr/>
                <p:nvPr/>
              </p:nvSpPr>
              <p:spPr>
                <a:xfrm>
                  <a:off x="9934560" y="5709960"/>
                  <a:ext cx="92880" cy="26280"/>
                </a:xfrm>
                <a:prstGeom prst="roundRect">
                  <a:avLst>
                    <a:gd name="adj" fmla="val 50000"/>
                  </a:avLst>
                </a:prstGeom>
                <a:solidFill>
                  <a:schemeClr val="tx1"/>
                </a:solidFill>
                <a:ln w="0">
                  <a:noFill/>
                </a:ln>
              </p:spPr>
              <p:style>
                <a:lnRef idx="0"/>
                <a:fillRef idx="0"/>
                <a:effectRef idx="0"/>
                <a:fontRef idx="minor"/>
              </p:style>
            </p:sp>
            <p:sp>
              <p:nvSpPr>
                <p:cNvPr id="569" name="AutoShape 992"/>
                <p:cNvSpPr/>
                <p:nvPr/>
              </p:nvSpPr>
              <p:spPr>
                <a:xfrm>
                  <a:off x="9936000" y="5712840"/>
                  <a:ext cx="91440" cy="198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570" name="Rectangle 993"/>
              <p:cNvSpPr/>
              <p:nvPr/>
            </p:nvSpPr>
            <p:spPr>
              <a:xfrm>
                <a:off x="10015560" y="5528880"/>
                <a:ext cx="10440" cy="45792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571" name="Freeform 994"/>
              <p:cNvSpPr/>
              <p:nvPr/>
            </p:nvSpPr>
            <p:spPr>
              <a:xfrm>
                <a:off x="10026000" y="5644800"/>
                <a:ext cx="37080" cy="4212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2" name="Freeform 995"/>
              <p:cNvSpPr/>
              <p:nvPr/>
            </p:nvSpPr>
            <p:spPr>
              <a:xfrm>
                <a:off x="10026360" y="5579280"/>
                <a:ext cx="38160" cy="4752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573" name="Oval 996"/>
              <p:cNvSpPr/>
              <p:nvPr/>
            </p:nvSpPr>
            <p:spPr>
              <a:xfrm>
                <a:off x="10058400" y="5967000"/>
                <a:ext cx="7200" cy="18360"/>
              </a:xfrm>
              <a:prstGeom prst="ellipse">
                <a:avLst/>
              </a:prstGeom>
              <a:solidFill>
                <a:srgbClr val="333333"/>
              </a:solidFill>
              <a:ln w="0">
                <a:noFill/>
              </a:ln>
            </p:spPr>
            <p:style>
              <a:lnRef idx="0"/>
              <a:fillRef idx="0"/>
              <a:effectRef idx="0"/>
              <a:fontRef idx="minor"/>
            </p:style>
          </p:sp>
          <p:sp>
            <p:nvSpPr>
              <p:cNvPr id="574" name="Freeform 997"/>
              <p:cNvSpPr/>
              <p:nvPr/>
            </p:nvSpPr>
            <p:spPr>
              <a:xfrm>
                <a:off x="10024560" y="5967720"/>
                <a:ext cx="38160" cy="3960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575" name="AutoShape 998"/>
              <p:cNvSpPr/>
              <p:nvPr/>
            </p:nvSpPr>
            <p:spPr>
              <a:xfrm>
                <a:off x="9839160" y="5979960"/>
                <a:ext cx="189720" cy="295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576" name="AutoShape 999"/>
              <p:cNvSpPr/>
              <p:nvPr/>
            </p:nvSpPr>
            <p:spPr>
              <a:xfrm>
                <a:off x="9850320" y="5987520"/>
                <a:ext cx="169200" cy="15120"/>
              </a:xfrm>
              <a:prstGeom prst="roundRect">
                <a:avLst>
                  <a:gd name="adj" fmla="val 50000"/>
                </a:avLst>
              </a:prstGeom>
              <a:gradFill rotWithShape="0">
                <a:gsLst>
                  <a:gs pos="0">
                    <a:srgbClr val="44546a"/>
                  </a:gs>
                  <a:gs pos="100000">
                    <a:srgbClr val="e7e6e6"/>
                  </a:gs>
                </a:gsLst>
                <a:lin ang="0"/>
              </a:gradFill>
              <a:ln w="9525">
                <a:solidFill>
                  <a:srgbClr val="000000"/>
                </a:solidFill>
                <a:round/>
              </a:ln>
            </p:spPr>
            <p:style>
              <a:lnRef idx="0"/>
              <a:fillRef idx="0"/>
              <a:effectRef idx="0"/>
              <a:fontRef idx="minor"/>
            </p:style>
          </p:sp>
          <p:sp>
            <p:nvSpPr>
              <p:cNvPr id="577" name="Oval 1000"/>
              <p:cNvSpPr/>
              <p:nvPr/>
            </p:nvSpPr>
            <p:spPr>
              <a:xfrm>
                <a:off x="9866160" y="5920920"/>
                <a:ext cx="24480" cy="27720"/>
              </a:xfrm>
              <a:prstGeom prst="ellipse">
                <a:avLst/>
              </a:prstGeom>
              <a:solidFill>
                <a:srgbClr val="33cc33"/>
              </a:solidFill>
              <a:ln w="0">
                <a:noFill/>
              </a:ln>
            </p:spPr>
            <p:style>
              <a:lnRef idx="0"/>
              <a:fillRef idx="0"/>
              <a:effectRef idx="0"/>
              <a:fontRef idx="minor"/>
            </p:style>
          </p:sp>
          <p:sp>
            <p:nvSpPr>
              <p:cNvPr id="578" name="Oval 1001"/>
              <p:cNvSpPr/>
              <p:nvPr/>
            </p:nvSpPr>
            <p:spPr>
              <a:xfrm>
                <a:off x="9894960" y="5920920"/>
                <a:ext cx="24480" cy="27720"/>
              </a:xfrm>
              <a:prstGeom prst="ellipse">
                <a:avLst/>
              </a:prstGeom>
              <a:solidFill>
                <a:srgbClr val="ff0000"/>
              </a:solidFill>
              <a:ln w="0">
                <a:noFill/>
              </a:ln>
            </p:spPr>
            <p:style>
              <a:lnRef idx="0"/>
              <a:fillRef idx="0"/>
              <a:effectRef idx="0"/>
              <a:fontRef idx="minor"/>
            </p:style>
          </p:sp>
          <p:sp>
            <p:nvSpPr>
              <p:cNvPr id="579" name="Oval 1002"/>
              <p:cNvSpPr/>
              <p:nvPr/>
            </p:nvSpPr>
            <p:spPr>
              <a:xfrm>
                <a:off x="9921960" y="5920920"/>
                <a:ext cx="24480" cy="27720"/>
              </a:xfrm>
              <a:prstGeom prst="ellipse">
                <a:avLst/>
              </a:prstGeom>
              <a:solidFill>
                <a:srgbClr val="33cc33"/>
              </a:solidFill>
              <a:ln w="0">
                <a:noFill/>
              </a:ln>
            </p:spPr>
            <p:style>
              <a:lnRef idx="0"/>
              <a:fillRef idx="0"/>
              <a:effectRef idx="0"/>
              <a:fontRef idx="minor"/>
            </p:style>
          </p:sp>
          <p:sp>
            <p:nvSpPr>
              <p:cNvPr id="580" name="Rectangle 1003"/>
              <p:cNvSpPr/>
              <p:nvPr/>
            </p:nvSpPr>
            <p:spPr>
              <a:xfrm>
                <a:off x="9987120" y="5811480"/>
                <a:ext cx="11880" cy="151560"/>
              </a:xfrm>
              <a:prstGeom prst="rect">
                <a:avLst/>
              </a:prstGeom>
              <a:solidFill>
                <a:srgbClr val="292929"/>
              </a:solidFill>
              <a:ln w="9525">
                <a:solidFill>
                  <a:srgbClr val="000000"/>
                </a:solidFill>
                <a:miter/>
              </a:ln>
            </p:spPr>
            <p:style>
              <a:lnRef idx="0"/>
              <a:fillRef idx="0"/>
              <a:effectRef idx="0"/>
              <a:fontRef idx="minor"/>
            </p:style>
          </p:sp>
        </p:grpSp>
        <p:pic>
          <p:nvPicPr>
            <p:cNvPr id="581" name="Picture 1005" descr="antenna_stylized"/>
            <p:cNvPicPr/>
            <p:nvPr/>
          </p:nvPicPr>
          <p:blipFill>
            <a:blip r:embed="rId20"/>
            <a:stretch/>
          </p:blipFill>
          <p:spPr>
            <a:xfrm>
              <a:off x="7216920" y="2268360"/>
              <a:ext cx="529920" cy="223200"/>
            </a:xfrm>
            <a:prstGeom prst="rect">
              <a:avLst/>
            </a:prstGeom>
            <a:ln w="0">
              <a:noFill/>
            </a:ln>
          </p:spPr>
        </p:pic>
        <p:pic>
          <p:nvPicPr>
            <p:cNvPr id="582" name="Picture 1006" descr="laptop_keyboard"/>
            <p:cNvPicPr/>
            <p:nvPr/>
          </p:nvPicPr>
          <p:blipFill>
            <a:blip r:embed="rId21"/>
            <a:stretch/>
          </p:blipFill>
          <p:spPr>
            <a:xfrm flipH="1" rot="109200">
              <a:off x="7242840" y="2516040"/>
              <a:ext cx="436680" cy="158760"/>
            </a:xfrm>
            <a:prstGeom prst="rect">
              <a:avLst/>
            </a:prstGeom>
            <a:ln w="0">
              <a:noFill/>
            </a:ln>
          </p:spPr>
        </p:pic>
        <p:sp>
          <p:nvSpPr>
            <p:cNvPr id="583" name="Freeform 1007"/>
            <p:cNvSpPr/>
            <p:nvPr/>
          </p:nvSpPr>
          <p:spPr>
            <a:xfrm>
              <a:off x="7387560" y="2361960"/>
              <a:ext cx="351360" cy="2073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rgbClr val="000000"/>
              </a:solidFill>
              <a:round/>
            </a:ln>
          </p:spPr>
          <p:style>
            <a:lnRef idx="0"/>
            <a:fillRef idx="0"/>
            <a:effectRef idx="0"/>
            <a:fontRef idx="minor"/>
          </p:style>
        </p:sp>
        <p:pic>
          <p:nvPicPr>
            <p:cNvPr id="584" name="Picture 1008" descr="screen"/>
            <p:cNvPicPr/>
            <p:nvPr/>
          </p:nvPicPr>
          <p:blipFill>
            <a:blip r:embed="rId22"/>
            <a:stretch/>
          </p:blipFill>
          <p:spPr>
            <a:xfrm>
              <a:off x="7404840" y="2367360"/>
              <a:ext cx="318960" cy="188640"/>
            </a:xfrm>
            <a:prstGeom prst="rect">
              <a:avLst/>
            </a:prstGeom>
            <a:ln w="0">
              <a:noFill/>
            </a:ln>
          </p:spPr>
        </p:pic>
        <p:sp>
          <p:nvSpPr>
            <p:cNvPr id="585" name="Freeform 1009"/>
            <p:cNvSpPr/>
            <p:nvPr/>
          </p:nvSpPr>
          <p:spPr>
            <a:xfrm>
              <a:off x="7451280" y="2355840"/>
              <a:ext cx="297360" cy="3816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586" name="Freeform 1010"/>
            <p:cNvSpPr/>
            <p:nvPr/>
          </p:nvSpPr>
          <p:spPr>
            <a:xfrm>
              <a:off x="7384320" y="2355480"/>
              <a:ext cx="82080" cy="16056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587" name="Freeform 1011"/>
            <p:cNvSpPr/>
            <p:nvPr/>
          </p:nvSpPr>
          <p:spPr>
            <a:xfrm>
              <a:off x="7658280" y="2384280"/>
              <a:ext cx="88560" cy="18540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588" name="Freeform 1012"/>
            <p:cNvSpPr/>
            <p:nvPr/>
          </p:nvSpPr>
          <p:spPr>
            <a:xfrm>
              <a:off x="7383240" y="2508480"/>
              <a:ext cx="326520" cy="622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589" name="Freeform 1013"/>
            <p:cNvSpPr/>
            <p:nvPr/>
          </p:nvSpPr>
          <p:spPr>
            <a:xfrm>
              <a:off x="7668360" y="2385720"/>
              <a:ext cx="82800" cy="1861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590" name="Freeform 1014"/>
            <p:cNvSpPr/>
            <p:nvPr/>
          </p:nvSpPr>
          <p:spPr>
            <a:xfrm>
              <a:off x="7383600" y="2516760"/>
              <a:ext cx="290160" cy="612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591" name="Group 1015"/>
            <p:cNvGrpSpPr/>
            <p:nvPr/>
          </p:nvGrpSpPr>
          <p:grpSpPr>
            <a:xfrm>
              <a:off x="7378920" y="2583000"/>
              <a:ext cx="97920" cy="36000"/>
              <a:chOff x="7378920" y="2583000"/>
              <a:chExt cx="97920" cy="36000"/>
            </a:xfrm>
          </p:grpSpPr>
          <p:sp>
            <p:nvSpPr>
              <p:cNvPr id="592" name="Freeform 1016"/>
              <p:cNvSpPr/>
              <p:nvPr/>
            </p:nvSpPr>
            <p:spPr>
              <a:xfrm>
                <a:off x="7378920" y="2583000"/>
                <a:ext cx="97920" cy="3600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593" name="Freeform 1017"/>
              <p:cNvSpPr/>
              <p:nvPr/>
            </p:nvSpPr>
            <p:spPr>
              <a:xfrm>
                <a:off x="7380720" y="2583720"/>
                <a:ext cx="94680" cy="342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594" name="Freeform 1018"/>
              <p:cNvSpPr/>
              <p:nvPr/>
            </p:nvSpPr>
            <p:spPr>
              <a:xfrm>
                <a:off x="7387920" y="2597400"/>
                <a:ext cx="33120" cy="1044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595" name="Freeform 1019"/>
              <p:cNvSpPr/>
              <p:nvPr/>
            </p:nvSpPr>
            <p:spPr>
              <a:xfrm>
                <a:off x="7386480" y="2602800"/>
                <a:ext cx="2484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596" name="Freeform 1020"/>
              <p:cNvSpPr/>
              <p:nvPr/>
            </p:nvSpPr>
            <p:spPr>
              <a:xfrm>
                <a:off x="7415640" y="2604600"/>
                <a:ext cx="33120" cy="1080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597" name="Freeform 1021"/>
              <p:cNvSpPr/>
              <p:nvPr/>
            </p:nvSpPr>
            <p:spPr>
              <a:xfrm>
                <a:off x="7414560" y="2610000"/>
                <a:ext cx="2484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598" name="Freeform 1022"/>
            <p:cNvSpPr/>
            <p:nvPr/>
          </p:nvSpPr>
          <p:spPr>
            <a:xfrm>
              <a:off x="7547760" y="2588760"/>
              <a:ext cx="118800" cy="802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599" name="Freeform 1023"/>
            <p:cNvSpPr/>
            <p:nvPr/>
          </p:nvSpPr>
          <p:spPr>
            <a:xfrm>
              <a:off x="7242840" y="2595240"/>
              <a:ext cx="305280" cy="7308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0" name="Freeform 1024"/>
            <p:cNvSpPr/>
            <p:nvPr/>
          </p:nvSpPr>
          <p:spPr>
            <a:xfrm>
              <a:off x="7242840" y="2581560"/>
              <a:ext cx="2520" cy="1440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01" name="Freeform 1025"/>
            <p:cNvSpPr/>
            <p:nvPr/>
          </p:nvSpPr>
          <p:spPr>
            <a:xfrm>
              <a:off x="7243200" y="2520720"/>
              <a:ext cx="141480" cy="612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02" name="Freeform 1026"/>
            <p:cNvSpPr/>
            <p:nvPr/>
          </p:nvSpPr>
          <p:spPr>
            <a:xfrm>
              <a:off x="7252560" y="2584800"/>
              <a:ext cx="289440" cy="702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03" name="Freeform 1027"/>
            <p:cNvSpPr/>
            <p:nvPr/>
          </p:nvSpPr>
          <p:spPr>
            <a:xfrm flipV="1">
              <a:off x="7542360" y="2579040"/>
              <a:ext cx="117720" cy="727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pic>
          <p:nvPicPr>
            <p:cNvPr id="604" name="Picture 1030" descr="laptop_keyboard"/>
            <p:cNvPicPr/>
            <p:nvPr/>
          </p:nvPicPr>
          <p:blipFill>
            <a:blip r:embed="rId23"/>
            <a:stretch/>
          </p:blipFill>
          <p:spPr>
            <a:xfrm flipH="1" rot="109200">
              <a:off x="8812800" y="5960880"/>
              <a:ext cx="388080" cy="158040"/>
            </a:xfrm>
            <a:prstGeom prst="rect">
              <a:avLst/>
            </a:prstGeom>
            <a:ln w="0">
              <a:noFill/>
            </a:ln>
          </p:spPr>
        </p:pic>
        <p:sp>
          <p:nvSpPr>
            <p:cNvPr id="605" name="Freeform 1031"/>
            <p:cNvSpPr/>
            <p:nvPr/>
          </p:nvSpPr>
          <p:spPr>
            <a:xfrm>
              <a:off x="8940960" y="5805000"/>
              <a:ext cx="312120" cy="2073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rgbClr val="000000"/>
              </a:solidFill>
              <a:round/>
            </a:ln>
          </p:spPr>
          <p:style>
            <a:lnRef idx="0"/>
            <a:fillRef idx="0"/>
            <a:effectRef idx="0"/>
            <a:fontRef idx="minor"/>
          </p:style>
        </p:sp>
        <p:pic>
          <p:nvPicPr>
            <p:cNvPr id="606" name="Picture 1032" descr="screen"/>
            <p:cNvPicPr/>
            <p:nvPr/>
          </p:nvPicPr>
          <p:blipFill>
            <a:blip r:embed="rId24"/>
            <a:stretch/>
          </p:blipFill>
          <p:spPr>
            <a:xfrm>
              <a:off x="8956800" y="5810040"/>
              <a:ext cx="283320" cy="189720"/>
            </a:xfrm>
            <a:prstGeom prst="rect">
              <a:avLst/>
            </a:prstGeom>
            <a:ln w="0">
              <a:noFill/>
            </a:ln>
          </p:spPr>
        </p:pic>
        <p:sp>
          <p:nvSpPr>
            <p:cNvPr id="607" name="Freeform 1033"/>
            <p:cNvSpPr/>
            <p:nvPr/>
          </p:nvSpPr>
          <p:spPr>
            <a:xfrm>
              <a:off x="8997840" y="5798880"/>
              <a:ext cx="264240" cy="388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08" name="Freeform 1034"/>
            <p:cNvSpPr/>
            <p:nvPr/>
          </p:nvSpPr>
          <p:spPr>
            <a:xfrm>
              <a:off x="8939160" y="5798880"/>
              <a:ext cx="72360" cy="1612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09" name="Freeform 1035"/>
            <p:cNvSpPr/>
            <p:nvPr/>
          </p:nvSpPr>
          <p:spPr>
            <a:xfrm>
              <a:off x="9182160" y="5827320"/>
              <a:ext cx="78480" cy="185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10" name="Freeform 1036"/>
            <p:cNvSpPr/>
            <p:nvPr/>
          </p:nvSpPr>
          <p:spPr>
            <a:xfrm>
              <a:off x="8937720" y="5951160"/>
              <a:ext cx="289800" cy="626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11" name="Freeform 1037"/>
            <p:cNvSpPr/>
            <p:nvPr/>
          </p:nvSpPr>
          <p:spPr>
            <a:xfrm>
              <a:off x="9190080" y="5829120"/>
              <a:ext cx="73800" cy="1864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12" name="Freeform 1038"/>
            <p:cNvSpPr/>
            <p:nvPr/>
          </p:nvSpPr>
          <p:spPr>
            <a:xfrm>
              <a:off x="8937720" y="5960880"/>
              <a:ext cx="258120" cy="612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13" name="Group 1039"/>
            <p:cNvGrpSpPr/>
            <p:nvPr/>
          </p:nvGrpSpPr>
          <p:grpSpPr>
            <a:xfrm>
              <a:off x="8934480" y="6025680"/>
              <a:ext cx="86760" cy="37440"/>
              <a:chOff x="8934480" y="6025680"/>
              <a:chExt cx="86760" cy="37440"/>
            </a:xfrm>
          </p:grpSpPr>
          <p:sp>
            <p:nvSpPr>
              <p:cNvPr id="614" name="Freeform 1040"/>
              <p:cNvSpPr/>
              <p:nvPr/>
            </p:nvSpPr>
            <p:spPr>
              <a:xfrm>
                <a:off x="8934480" y="6025680"/>
                <a:ext cx="86760" cy="374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15" name="Freeform 1041"/>
              <p:cNvSpPr/>
              <p:nvPr/>
            </p:nvSpPr>
            <p:spPr>
              <a:xfrm>
                <a:off x="8935920" y="6026760"/>
                <a:ext cx="83520" cy="3564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16" name="Freeform 1042"/>
              <p:cNvSpPr/>
              <p:nvPr/>
            </p:nvSpPr>
            <p:spPr>
              <a:xfrm>
                <a:off x="8942400" y="6040800"/>
                <a:ext cx="29160" cy="1080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17" name="Freeform 1043"/>
              <p:cNvSpPr/>
              <p:nvPr/>
            </p:nvSpPr>
            <p:spPr>
              <a:xfrm>
                <a:off x="8941320" y="6046200"/>
                <a:ext cx="2196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18" name="Freeform 1044"/>
              <p:cNvSpPr/>
              <p:nvPr/>
            </p:nvSpPr>
            <p:spPr>
              <a:xfrm>
                <a:off x="8966880" y="6048000"/>
                <a:ext cx="29160" cy="111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19" name="Freeform 1045"/>
              <p:cNvSpPr/>
              <p:nvPr/>
            </p:nvSpPr>
            <p:spPr>
              <a:xfrm>
                <a:off x="8965800" y="6053760"/>
                <a:ext cx="2196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20" name="Freeform 1046"/>
            <p:cNvSpPr/>
            <p:nvPr/>
          </p:nvSpPr>
          <p:spPr>
            <a:xfrm>
              <a:off x="9083520" y="6032160"/>
              <a:ext cx="105480" cy="802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21" name="Freeform 1047"/>
            <p:cNvSpPr/>
            <p:nvPr/>
          </p:nvSpPr>
          <p:spPr>
            <a:xfrm>
              <a:off x="8812080" y="6038640"/>
              <a:ext cx="270720" cy="72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22" name="Freeform 1048"/>
            <p:cNvSpPr/>
            <p:nvPr/>
          </p:nvSpPr>
          <p:spPr>
            <a:xfrm>
              <a:off x="8813880" y="6024240"/>
              <a:ext cx="720" cy="1512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23" name="Freeform 1049"/>
            <p:cNvSpPr/>
            <p:nvPr/>
          </p:nvSpPr>
          <p:spPr>
            <a:xfrm>
              <a:off x="8813880" y="5963760"/>
              <a:ext cx="124560" cy="612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24" name="Freeform 1050"/>
            <p:cNvSpPr/>
            <p:nvPr/>
          </p:nvSpPr>
          <p:spPr>
            <a:xfrm>
              <a:off x="8821800" y="6027480"/>
              <a:ext cx="256320" cy="70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25" name="Freeform 1051"/>
            <p:cNvSpPr/>
            <p:nvPr/>
          </p:nvSpPr>
          <p:spPr>
            <a:xfrm flipV="1">
              <a:off x="9078840" y="6022080"/>
              <a:ext cx="104040" cy="738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nvGrpSpPr>
            <p:cNvPr id="626" name="Group 2"/>
            <p:cNvGrpSpPr/>
            <p:nvPr/>
          </p:nvGrpSpPr>
          <p:grpSpPr>
            <a:xfrm>
              <a:off x="7520040" y="3408120"/>
              <a:ext cx="318240" cy="249120"/>
              <a:chOff x="7520040" y="3408120"/>
              <a:chExt cx="318240" cy="249120"/>
            </a:xfrm>
          </p:grpSpPr>
          <p:pic>
            <p:nvPicPr>
              <p:cNvPr id="627" name="Picture 1054" descr="laptop_keyboard"/>
              <p:cNvPicPr/>
              <p:nvPr/>
            </p:nvPicPr>
            <p:blipFill>
              <a:blip r:embed="rId25"/>
              <a:stretch/>
            </p:blipFill>
            <p:spPr>
              <a:xfrm flipH="1" rot="109200">
                <a:off x="7521840" y="3531600"/>
                <a:ext cx="271440" cy="120960"/>
              </a:xfrm>
              <a:prstGeom prst="rect">
                <a:avLst/>
              </a:prstGeom>
              <a:ln w="0">
                <a:noFill/>
              </a:ln>
            </p:spPr>
          </p:pic>
          <p:sp>
            <p:nvSpPr>
              <p:cNvPr id="628" name="Freeform 1055"/>
              <p:cNvSpPr/>
              <p:nvPr/>
            </p:nvSpPr>
            <p:spPr>
              <a:xfrm>
                <a:off x="7611840" y="3412800"/>
                <a:ext cx="218160" cy="1587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rgbClr val="000000"/>
                </a:solidFill>
                <a:round/>
              </a:ln>
            </p:spPr>
            <p:style>
              <a:lnRef idx="0"/>
              <a:fillRef idx="0"/>
              <a:effectRef idx="0"/>
              <a:fontRef idx="minor"/>
            </p:style>
          </p:sp>
          <p:pic>
            <p:nvPicPr>
              <p:cNvPr id="629" name="Picture 1056" descr="screen"/>
              <p:cNvPicPr/>
              <p:nvPr/>
            </p:nvPicPr>
            <p:blipFill>
              <a:blip r:embed="rId26"/>
              <a:stretch/>
            </p:blipFill>
            <p:spPr>
              <a:xfrm>
                <a:off x="7622640" y="3416400"/>
                <a:ext cx="199080" cy="145440"/>
              </a:xfrm>
              <a:prstGeom prst="rect">
                <a:avLst/>
              </a:prstGeom>
              <a:ln w="0">
                <a:noFill/>
              </a:ln>
            </p:spPr>
          </p:pic>
          <p:sp>
            <p:nvSpPr>
              <p:cNvPr id="630" name="Freeform 1057"/>
              <p:cNvSpPr/>
              <p:nvPr/>
            </p:nvSpPr>
            <p:spPr>
              <a:xfrm>
                <a:off x="7652520" y="3408120"/>
                <a:ext cx="184680" cy="298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31" name="Freeform 1058"/>
              <p:cNvSpPr/>
              <p:nvPr/>
            </p:nvSpPr>
            <p:spPr>
              <a:xfrm>
                <a:off x="7610760" y="3408120"/>
                <a:ext cx="50400" cy="1234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32" name="Freeform 1059"/>
              <p:cNvSpPr/>
              <p:nvPr/>
            </p:nvSpPr>
            <p:spPr>
              <a:xfrm>
                <a:off x="7780680" y="3430080"/>
                <a:ext cx="55080" cy="1418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33" name="Freeform 1060"/>
              <p:cNvSpPr/>
              <p:nvPr/>
            </p:nvSpPr>
            <p:spPr>
              <a:xfrm>
                <a:off x="7609680" y="3525120"/>
                <a:ext cx="202680" cy="4788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34" name="Freeform 1061"/>
              <p:cNvSpPr/>
              <p:nvPr/>
            </p:nvSpPr>
            <p:spPr>
              <a:xfrm>
                <a:off x="7786800" y="3431160"/>
                <a:ext cx="51480" cy="14292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35" name="Freeform 1062"/>
              <p:cNvSpPr/>
              <p:nvPr/>
            </p:nvSpPr>
            <p:spPr>
              <a:xfrm>
                <a:off x="7609680" y="3532320"/>
                <a:ext cx="181080" cy="468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36" name="Group 1063"/>
              <p:cNvGrpSpPr/>
              <p:nvPr/>
            </p:nvGrpSpPr>
            <p:grpSpPr>
              <a:xfrm>
                <a:off x="7607160" y="3582360"/>
                <a:ext cx="59760" cy="28440"/>
                <a:chOff x="7607160" y="3582360"/>
                <a:chExt cx="59760" cy="28440"/>
              </a:xfrm>
            </p:grpSpPr>
            <p:sp>
              <p:nvSpPr>
                <p:cNvPr id="637" name="Freeform 1064"/>
                <p:cNvSpPr/>
                <p:nvPr/>
              </p:nvSpPr>
              <p:spPr>
                <a:xfrm>
                  <a:off x="7607160" y="3582360"/>
                  <a:ext cx="59760" cy="284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38" name="Freeform 1065"/>
                <p:cNvSpPr/>
                <p:nvPr/>
              </p:nvSpPr>
              <p:spPr>
                <a:xfrm>
                  <a:off x="7608240" y="3582720"/>
                  <a:ext cx="57960" cy="2700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39" name="Freeform 1066"/>
                <p:cNvSpPr/>
                <p:nvPr/>
              </p:nvSpPr>
              <p:spPr>
                <a:xfrm>
                  <a:off x="7612560" y="3593520"/>
                  <a:ext cx="20160" cy="828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40" name="Freeform 1067"/>
                <p:cNvSpPr/>
                <p:nvPr/>
              </p:nvSpPr>
              <p:spPr>
                <a:xfrm>
                  <a:off x="7611840" y="3597840"/>
                  <a:ext cx="1476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41" name="Freeform 1068"/>
                <p:cNvSpPr/>
                <p:nvPr/>
              </p:nvSpPr>
              <p:spPr>
                <a:xfrm>
                  <a:off x="7629840" y="3599280"/>
                  <a:ext cx="20160" cy="828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42" name="Freeform 1069"/>
                <p:cNvSpPr/>
                <p:nvPr/>
              </p:nvSpPr>
              <p:spPr>
                <a:xfrm>
                  <a:off x="7629120" y="3603600"/>
                  <a:ext cx="14760" cy="504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43" name="Freeform 1070"/>
              <p:cNvSpPr/>
              <p:nvPr/>
            </p:nvSpPr>
            <p:spPr>
              <a:xfrm>
                <a:off x="7711920" y="3587040"/>
                <a:ext cx="74160" cy="6156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44" name="Freeform 1071"/>
              <p:cNvSpPr/>
              <p:nvPr/>
            </p:nvSpPr>
            <p:spPr>
              <a:xfrm>
                <a:off x="7522920" y="3592080"/>
                <a:ext cx="189720" cy="5544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45" name="Freeform 1072"/>
              <p:cNvSpPr/>
              <p:nvPr/>
            </p:nvSpPr>
            <p:spPr>
              <a:xfrm>
                <a:off x="7522920" y="3580920"/>
                <a:ext cx="360" cy="1152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46" name="Freeform 1073"/>
              <p:cNvSpPr/>
              <p:nvPr/>
            </p:nvSpPr>
            <p:spPr>
              <a:xfrm>
                <a:off x="7522920" y="3534840"/>
                <a:ext cx="87120" cy="468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47" name="Freeform 1074"/>
              <p:cNvSpPr/>
              <p:nvPr/>
            </p:nvSpPr>
            <p:spPr>
              <a:xfrm>
                <a:off x="7528680" y="3583440"/>
                <a:ext cx="180000" cy="540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48" name="Freeform 1075"/>
              <p:cNvSpPr/>
              <p:nvPr/>
            </p:nvSpPr>
            <p:spPr>
              <a:xfrm flipV="1">
                <a:off x="7708320" y="3579120"/>
                <a:ext cx="73080" cy="5652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pic>
          <p:nvPicPr>
            <p:cNvPr id="649" name="Picture 1077" descr="desktop_computer_stylized_medium"/>
            <p:cNvPicPr/>
            <p:nvPr/>
          </p:nvPicPr>
          <p:blipFill>
            <a:blip r:embed="rId27"/>
            <a:stretch/>
          </p:blipFill>
          <p:spPr>
            <a:xfrm flipH="1">
              <a:off x="8071560" y="3525480"/>
              <a:ext cx="342360" cy="334080"/>
            </a:xfrm>
            <a:prstGeom prst="rect">
              <a:avLst/>
            </a:prstGeom>
            <a:ln w="0">
              <a:noFill/>
            </a:ln>
          </p:spPr>
        </p:pic>
        <p:sp>
          <p:nvSpPr>
            <p:cNvPr id="650" name="Freeform 1078"/>
            <p:cNvSpPr/>
            <p:nvPr/>
          </p:nvSpPr>
          <p:spPr>
            <a:xfrm flipH="1">
              <a:off x="8216280" y="3557520"/>
              <a:ext cx="160920" cy="1526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pic>
          <p:nvPicPr>
            <p:cNvPr id="651" name="Picture 1081" descr="laptop_keyboard"/>
            <p:cNvPicPr/>
            <p:nvPr/>
          </p:nvPicPr>
          <p:blipFill>
            <a:blip r:embed="rId28"/>
            <a:stretch/>
          </p:blipFill>
          <p:spPr>
            <a:xfrm flipH="1" rot="109200">
              <a:off x="9244800" y="5897160"/>
              <a:ext cx="388080" cy="158040"/>
            </a:xfrm>
            <a:prstGeom prst="rect">
              <a:avLst/>
            </a:prstGeom>
            <a:ln w="0">
              <a:noFill/>
            </a:ln>
          </p:spPr>
        </p:pic>
        <p:sp>
          <p:nvSpPr>
            <p:cNvPr id="652" name="Freeform 1082"/>
            <p:cNvSpPr/>
            <p:nvPr/>
          </p:nvSpPr>
          <p:spPr>
            <a:xfrm>
              <a:off x="9372600" y="5741640"/>
              <a:ext cx="312120" cy="207360"/>
            </a:xfrm>
            <a:custGeom>
              <a:avLst/>
              <a:gdLst/>
              <a:ahLst/>
              <a:rect l="l" t="t" r="r" b="b"/>
              <a:pathLst>
                <a:path w="2982" h="2442">
                  <a:moveTo>
                    <a:pt x="540" y="0"/>
                  </a:moveTo>
                  <a:lnTo>
                    <a:pt x="0" y="1734"/>
                  </a:lnTo>
                  <a:lnTo>
                    <a:pt x="2394" y="2442"/>
                  </a:lnTo>
                  <a:lnTo>
                    <a:pt x="2982" y="318"/>
                  </a:lnTo>
                  <a:lnTo>
                    <a:pt x="540" y="0"/>
                  </a:lnTo>
                  <a:close/>
                </a:path>
              </a:pathLst>
            </a:custGeom>
            <a:solidFill>
              <a:schemeClr val="tx1"/>
            </a:solidFill>
            <a:ln w="9525">
              <a:solidFill>
                <a:srgbClr val="000000"/>
              </a:solidFill>
              <a:round/>
            </a:ln>
          </p:spPr>
          <p:style>
            <a:lnRef idx="0"/>
            <a:fillRef idx="0"/>
            <a:effectRef idx="0"/>
            <a:fontRef idx="minor"/>
          </p:style>
        </p:sp>
        <p:pic>
          <p:nvPicPr>
            <p:cNvPr id="653" name="Picture 1083" descr="screen"/>
            <p:cNvPicPr/>
            <p:nvPr/>
          </p:nvPicPr>
          <p:blipFill>
            <a:blip r:embed="rId29"/>
            <a:stretch/>
          </p:blipFill>
          <p:spPr>
            <a:xfrm>
              <a:off x="9388440" y="5746320"/>
              <a:ext cx="283320" cy="189720"/>
            </a:xfrm>
            <a:prstGeom prst="rect">
              <a:avLst/>
            </a:prstGeom>
            <a:ln w="0">
              <a:noFill/>
            </a:ln>
          </p:spPr>
        </p:pic>
        <p:sp>
          <p:nvSpPr>
            <p:cNvPr id="654" name="Freeform 1084"/>
            <p:cNvSpPr/>
            <p:nvPr/>
          </p:nvSpPr>
          <p:spPr>
            <a:xfrm>
              <a:off x="9429840" y="5735160"/>
              <a:ext cx="264240" cy="38880"/>
            </a:xfrm>
            <a:custGeom>
              <a:avLst/>
              <a:gdLst/>
              <a:ahLst/>
              <a:rect l="l" t="t" r="r" b="b"/>
              <a:pathLst>
                <a:path w="2528" h="455">
                  <a:moveTo>
                    <a:pt x="14" y="0"/>
                  </a:moveTo>
                  <a:lnTo>
                    <a:pt x="2528" y="341"/>
                  </a:lnTo>
                  <a:lnTo>
                    <a:pt x="2480" y="455"/>
                  </a:lnTo>
                  <a:lnTo>
                    <a:pt x="0" y="86"/>
                  </a:lnTo>
                  <a:lnTo>
                    <a:pt x="14" y="0"/>
                  </a:lnTo>
                  <a:close/>
                </a:path>
              </a:pathLst>
            </a:custGeom>
            <a:gradFill rotWithShape="0">
              <a:gsLst>
                <a:gs pos="0">
                  <a:srgbClr val="000099"/>
                </a:gs>
                <a:gs pos="100000">
                  <a:srgbClr val="eaeaea"/>
                </a:gs>
              </a:gsLst>
              <a:lin ang="0"/>
            </a:gradFill>
            <a:ln w="0">
              <a:noFill/>
            </a:ln>
          </p:spPr>
          <p:style>
            <a:lnRef idx="0"/>
            <a:fillRef idx="0"/>
            <a:effectRef idx="0"/>
            <a:fontRef idx="minor"/>
          </p:style>
        </p:sp>
        <p:sp>
          <p:nvSpPr>
            <p:cNvPr id="655" name="Freeform 1085"/>
            <p:cNvSpPr/>
            <p:nvPr/>
          </p:nvSpPr>
          <p:spPr>
            <a:xfrm>
              <a:off x="9371160" y="5735160"/>
              <a:ext cx="72360" cy="161280"/>
            </a:xfrm>
            <a:custGeom>
              <a:avLst/>
              <a:gdLst/>
              <a:ahLst/>
              <a:rect l="l" t="t" r="r" b="b"/>
              <a:pathLst>
                <a:path w="702" h="1893">
                  <a:moveTo>
                    <a:pt x="579" y="0"/>
                  </a:moveTo>
                  <a:lnTo>
                    <a:pt x="0" y="1869"/>
                  </a:lnTo>
                  <a:lnTo>
                    <a:pt x="114" y="1893"/>
                  </a:lnTo>
                  <a:lnTo>
                    <a:pt x="702" y="51"/>
                  </a:lnTo>
                  <a:lnTo>
                    <a:pt x="579" y="0"/>
                  </a:lnTo>
                  <a:close/>
                </a:path>
              </a:pathLst>
            </a:custGeom>
            <a:solidFill>
              <a:srgbClr val="000099"/>
            </a:solidFill>
            <a:ln w="0">
              <a:noFill/>
            </a:ln>
          </p:spPr>
          <p:style>
            <a:lnRef idx="0"/>
            <a:fillRef idx="0"/>
            <a:effectRef idx="0"/>
            <a:fontRef idx="minor"/>
          </p:style>
        </p:sp>
        <p:sp>
          <p:nvSpPr>
            <p:cNvPr id="656" name="Freeform 1086"/>
            <p:cNvSpPr/>
            <p:nvPr/>
          </p:nvSpPr>
          <p:spPr>
            <a:xfrm>
              <a:off x="9613800" y="5763960"/>
              <a:ext cx="78480" cy="185040"/>
            </a:xfrm>
            <a:custGeom>
              <a:avLst/>
              <a:gdLst/>
              <a:ahLst/>
              <a:rect l="l" t="t" r="r" b="b"/>
              <a:pathLst>
                <a:path w="756" h="2184">
                  <a:moveTo>
                    <a:pt x="756" y="0"/>
                  </a:moveTo>
                  <a:lnTo>
                    <a:pt x="138" y="2184"/>
                  </a:lnTo>
                  <a:lnTo>
                    <a:pt x="0" y="2148"/>
                  </a:lnTo>
                  <a:lnTo>
                    <a:pt x="606" y="78"/>
                  </a:lnTo>
                  <a:lnTo>
                    <a:pt x="756" y="0"/>
                  </a:lnTo>
                  <a:close/>
                </a:path>
              </a:pathLst>
            </a:custGeom>
            <a:gradFill rotWithShape="0">
              <a:gsLst>
                <a:gs pos="0">
                  <a:srgbClr val="dddddd"/>
                </a:gs>
                <a:gs pos="100000">
                  <a:srgbClr val="ffffff"/>
                </a:gs>
              </a:gsLst>
              <a:lin ang="5400000"/>
            </a:gradFill>
            <a:ln w="0">
              <a:noFill/>
            </a:ln>
          </p:spPr>
          <p:style>
            <a:lnRef idx="0"/>
            <a:fillRef idx="0"/>
            <a:effectRef idx="0"/>
            <a:fontRef idx="minor"/>
          </p:style>
        </p:sp>
        <p:sp>
          <p:nvSpPr>
            <p:cNvPr id="657" name="Freeform 1087"/>
            <p:cNvSpPr/>
            <p:nvPr/>
          </p:nvSpPr>
          <p:spPr>
            <a:xfrm>
              <a:off x="9369360" y="5887800"/>
              <a:ext cx="289800" cy="62640"/>
            </a:xfrm>
            <a:custGeom>
              <a:avLst/>
              <a:gdLst/>
              <a:ahLst/>
              <a:rect l="l" t="t" r="r" b="b"/>
              <a:pathLst>
                <a:path w="2773" h="738">
                  <a:moveTo>
                    <a:pt x="33" y="0"/>
                  </a:moveTo>
                  <a:lnTo>
                    <a:pt x="0" y="99"/>
                  </a:lnTo>
                  <a:lnTo>
                    <a:pt x="2436" y="738"/>
                  </a:lnTo>
                  <a:cubicBezTo>
                    <a:pt x="2499" y="501"/>
                    <a:pt x="2773" y="727"/>
                    <a:pt x="2373" y="603"/>
                  </a:cubicBezTo>
                  <a:lnTo>
                    <a:pt x="33" y="0"/>
                  </a:lnTo>
                  <a:close/>
                </a:path>
              </a:pathLst>
            </a:custGeom>
            <a:gradFill rotWithShape="0">
              <a:gsLst>
                <a:gs pos="0">
                  <a:srgbClr val="0000cc"/>
                </a:gs>
                <a:gs pos="100000">
                  <a:srgbClr val="ffffff"/>
                </a:gs>
              </a:gsLst>
              <a:lin ang="0"/>
            </a:gradFill>
            <a:ln w="0">
              <a:noFill/>
            </a:ln>
          </p:spPr>
          <p:style>
            <a:lnRef idx="0"/>
            <a:fillRef idx="0"/>
            <a:effectRef idx="0"/>
            <a:fontRef idx="minor"/>
          </p:style>
        </p:sp>
        <p:sp>
          <p:nvSpPr>
            <p:cNvPr id="658" name="Freeform 1088"/>
            <p:cNvSpPr/>
            <p:nvPr/>
          </p:nvSpPr>
          <p:spPr>
            <a:xfrm>
              <a:off x="9621720" y="5765400"/>
              <a:ext cx="73800" cy="186480"/>
            </a:xfrm>
            <a:custGeom>
              <a:avLst/>
              <a:gdLst/>
              <a:ahLst/>
              <a:rect l="l" t="t" r="r" b="b"/>
              <a:pathLst>
                <a:path w="637" h="1659">
                  <a:moveTo>
                    <a:pt x="615" y="0"/>
                  </a:moveTo>
                  <a:lnTo>
                    <a:pt x="637" y="0"/>
                  </a:lnTo>
                  <a:lnTo>
                    <a:pt x="68" y="1659"/>
                  </a:lnTo>
                  <a:lnTo>
                    <a:pt x="0" y="1647"/>
                  </a:lnTo>
                  <a:lnTo>
                    <a:pt x="615" y="0"/>
                  </a:lnTo>
                  <a:close/>
                </a:path>
              </a:pathLst>
            </a:custGeom>
            <a:solidFill>
              <a:srgbClr val="4d4d4d"/>
            </a:solidFill>
            <a:ln w="0">
              <a:noFill/>
            </a:ln>
          </p:spPr>
          <p:style>
            <a:lnRef idx="0"/>
            <a:fillRef idx="0"/>
            <a:effectRef idx="0"/>
            <a:fontRef idx="minor"/>
          </p:style>
        </p:sp>
        <p:sp>
          <p:nvSpPr>
            <p:cNvPr id="659" name="Freeform 1089"/>
            <p:cNvSpPr/>
            <p:nvPr/>
          </p:nvSpPr>
          <p:spPr>
            <a:xfrm>
              <a:off x="9369360" y="5897160"/>
              <a:ext cx="258120" cy="61200"/>
            </a:xfrm>
            <a:custGeom>
              <a:avLst/>
              <a:gdLst/>
              <a:ahLst/>
              <a:rect l="l" t="t" r="r" b="b"/>
              <a:pathLst>
                <a:path w="2216" h="550">
                  <a:moveTo>
                    <a:pt x="0" y="0"/>
                  </a:moveTo>
                  <a:lnTo>
                    <a:pt x="9" y="57"/>
                  </a:lnTo>
                  <a:lnTo>
                    <a:pt x="2164" y="550"/>
                  </a:lnTo>
                  <a:lnTo>
                    <a:pt x="2216" y="496"/>
                  </a:lnTo>
                  <a:lnTo>
                    <a:pt x="0" y="0"/>
                  </a:lnTo>
                  <a:close/>
                </a:path>
              </a:pathLst>
            </a:custGeom>
            <a:gradFill rotWithShape="0">
              <a:gsLst>
                <a:gs pos="0">
                  <a:srgbClr val="000099"/>
                </a:gs>
                <a:gs pos="100000">
                  <a:srgbClr val="808080"/>
                </a:gs>
              </a:gsLst>
              <a:lin ang="0"/>
            </a:gradFill>
            <a:ln w="0">
              <a:noFill/>
            </a:ln>
          </p:spPr>
          <p:style>
            <a:lnRef idx="0"/>
            <a:fillRef idx="0"/>
            <a:effectRef idx="0"/>
            <a:fontRef idx="minor"/>
          </p:style>
        </p:sp>
        <p:grpSp>
          <p:nvGrpSpPr>
            <p:cNvPr id="660" name="Group 1090"/>
            <p:cNvGrpSpPr/>
            <p:nvPr/>
          </p:nvGrpSpPr>
          <p:grpSpPr>
            <a:xfrm>
              <a:off x="9366120" y="5962320"/>
              <a:ext cx="86760" cy="37440"/>
              <a:chOff x="9366120" y="5962320"/>
              <a:chExt cx="86760" cy="37440"/>
            </a:xfrm>
          </p:grpSpPr>
          <p:sp>
            <p:nvSpPr>
              <p:cNvPr id="661" name="Freeform 1091"/>
              <p:cNvSpPr/>
              <p:nvPr/>
            </p:nvSpPr>
            <p:spPr>
              <a:xfrm>
                <a:off x="9366120" y="5962320"/>
                <a:ext cx="86760" cy="37440"/>
              </a:xfrm>
              <a:custGeom>
                <a:avLst/>
                <a:gdLst/>
                <a:ahLst/>
                <a:rect l="l" t="t" r="r" b="b"/>
                <a:pathLst>
                  <a:path w="752" h="327">
                    <a:moveTo>
                      <a:pt x="293" y="0"/>
                    </a:moveTo>
                    <a:lnTo>
                      <a:pt x="752" y="124"/>
                    </a:lnTo>
                    <a:lnTo>
                      <a:pt x="470" y="327"/>
                    </a:lnTo>
                    <a:lnTo>
                      <a:pt x="0" y="183"/>
                    </a:lnTo>
                    <a:lnTo>
                      <a:pt x="293" y="0"/>
                    </a:lnTo>
                    <a:close/>
                  </a:path>
                </a:pathLst>
              </a:custGeom>
              <a:solidFill>
                <a:srgbClr val="000099"/>
              </a:solidFill>
              <a:ln w="0">
                <a:noFill/>
              </a:ln>
            </p:spPr>
            <p:style>
              <a:lnRef idx="0"/>
              <a:fillRef idx="0"/>
              <a:effectRef idx="0"/>
              <a:fontRef idx="minor"/>
            </p:style>
          </p:sp>
          <p:sp>
            <p:nvSpPr>
              <p:cNvPr id="662" name="Freeform 1092"/>
              <p:cNvSpPr/>
              <p:nvPr/>
            </p:nvSpPr>
            <p:spPr>
              <a:xfrm>
                <a:off x="9367920" y="5963040"/>
                <a:ext cx="83520" cy="35640"/>
              </a:xfrm>
              <a:custGeom>
                <a:avLst/>
                <a:gdLst/>
                <a:ahLst/>
                <a:rect l="l" t="t" r="r" b="b"/>
                <a:pathLst>
                  <a:path w="726" h="311">
                    <a:moveTo>
                      <a:pt x="282" y="0"/>
                    </a:moveTo>
                    <a:lnTo>
                      <a:pt x="726" y="119"/>
                    </a:lnTo>
                    <a:lnTo>
                      <a:pt x="457" y="311"/>
                    </a:lnTo>
                    <a:lnTo>
                      <a:pt x="0" y="173"/>
                    </a:lnTo>
                    <a:lnTo>
                      <a:pt x="282" y="0"/>
                    </a:lnTo>
                    <a:close/>
                  </a:path>
                </a:pathLst>
              </a:custGeom>
              <a:gradFill rotWithShape="0">
                <a:gsLst>
                  <a:gs pos="0">
                    <a:srgbClr val="4d4d4d"/>
                  </a:gs>
                  <a:gs pos="100000">
                    <a:srgbClr val="dddddd"/>
                  </a:gs>
                </a:gsLst>
                <a:lin ang="18900000"/>
              </a:gradFill>
              <a:ln w="0">
                <a:noFill/>
              </a:ln>
            </p:spPr>
            <p:style>
              <a:lnRef idx="0"/>
              <a:fillRef idx="0"/>
              <a:effectRef idx="0"/>
              <a:fontRef idx="minor"/>
            </p:style>
          </p:sp>
          <p:sp>
            <p:nvSpPr>
              <p:cNvPr id="663" name="Freeform 1093"/>
              <p:cNvSpPr/>
              <p:nvPr/>
            </p:nvSpPr>
            <p:spPr>
              <a:xfrm>
                <a:off x="9374040" y="5977080"/>
                <a:ext cx="29160" cy="10800"/>
              </a:xfrm>
              <a:custGeom>
                <a:avLst/>
                <a:gdLst/>
                <a:ahLst/>
                <a:rect l="l" t="t" r="r" b="b"/>
                <a:pathLst>
                  <a:path w="258" h="100">
                    <a:moveTo>
                      <a:pt x="0" y="44"/>
                    </a:moveTo>
                    <a:lnTo>
                      <a:pt x="75" y="0"/>
                    </a:lnTo>
                    <a:lnTo>
                      <a:pt x="258" y="50"/>
                    </a:lnTo>
                    <a:lnTo>
                      <a:pt x="183" y="100"/>
                    </a:lnTo>
                    <a:lnTo>
                      <a:pt x="0" y="44"/>
                    </a:lnTo>
                    <a:close/>
                  </a:path>
                </a:pathLst>
              </a:custGeom>
              <a:solidFill>
                <a:schemeClr val="accent1"/>
              </a:solidFill>
              <a:ln w="0">
                <a:noFill/>
              </a:ln>
            </p:spPr>
            <p:style>
              <a:lnRef idx="0"/>
              <a:fillRef idx="0"/>
              <a:effectRef idx="0"/>
              <a:fontRef idx="minor"/>
            </p:style>
          </p:sp>
          <p:sp>
            <p:nvSpPr>
              <p:cNvPr id="664" name="Freeform 1094"/>
              <p:cNvSpPr/>
              <p:nvPr/>
            </p:nvSpPr>
            <p:spPr>
              <a:xfrm>
                <a:off x="9372960" y="5982480"/>
                <a:ext cx="2196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sp>
            <p:nvSpPr>
              <p:cNvPr id="665" name="Freeform 1095"/>
              <p:cNvSpPr/>
              <p:nvPr/>
            </p:nvSpPr>
            <p:spPr>
              <a:xfrm>
                <a:off x="9398880" y="5984640"/>
                <a:ext cx="29160" cy="11160"/>
              </a:xfrm>
              <a:custGeom>
                <a:avLst/>
                <a:gdLst/>
                <a:ahLst/>
                <a:rect l="l" t="t" r="r" b="b"/>
                <a:pathLst>
                  <a:path w="258" h="102">
                    <a:moveTo>
                      <a:pt x="0" y="46"/>
                    </a:moveTo>
                    <a:lnTo>
                      <a:pt x="71" y="0"/>
                    </a:lnTo>
                    <a:lnTo>
                      <a:pt x="258" y="52"/>
                    </a:lnTo>
                    <a:lnTo>
                      <a:pt x="183" y="102"/>
                    </a:lnTo>
                    <a:lnTo>
                      <a:pt x="0" y="46"/>
                    </a:lnTo>
                    <a:close/>
                  </a:path>
                </a:pathLst>
              </a:custGeom>
              <a:solidFill>
                <a:schemeClr val="accent1"/>
              </a:solidFill>
              <a:ln w="0">
                <a:noFill/>
              </a:ln>
            </p:spPr>
            <p:style>
              <a:lnRef idx="0"/>
              <a:fillRef idx="0"/>
              <a:effectRef idx="0"/>
              <a:fontRef idx="minor"/>
            </p:style>
          </p:sp>
          <p:sp>
            <p:nvSpPr>
              <p:cNvPr id="666" name="Freeform 1096"/>
              <p:cNvSpPr/>
              <p:nvPr/>
            </p:nvSpPr>
            <p:spPr>
              <a:xfrm>
                <a:off x="9397800" y="5990400"/>
                <a:ext cx="21960" cy="6480"/>
              </a:xfrm>
              <a:custGeom>
                <a:avLst/>
                <a:gdLst/>
                <a:ahLst/>
                <a:rect l="l" t="t" r="r" b="b"/>
                <a:pathLst>
                  <a:path w="194" h="63">
                    <a:moveTo>
                      <a:pt x="12" y="0"/>
                    </a:moveTo>
                    <a:lnTo>
                      <a:pt x="194" y="53"/>
                    </a:lnTo>
                    <a:lnTo>
                      <a:pt x="180" y="63"/>
                    </a:lnTo>
                    <a:lnTo>
                      <a:pt x="0" y="9"/>
                    </a:lnTo>
                    <a:lnTo>
                      <a:pt x="12" y="0"/>
                    </a:lnTo>
                    <a:close/>
                  </a:path>
                </a:pathLst>
              </a:custGeom>
              <a:solidFill>
                <a:srgbClr val="000099"/>
              </a:solidFill>
              <a:ln w="0">
                <a:noFill/>
              </a:ln>
            </p:spPr>
            <p:style>
              <a:lnRef idx="0"/>
              <a:fillRef idx="0"/>
              <a:effectRef idx="0"/>
              <a:fontRef idx="minor"/>
            </p:style>
          </p:sp>
        </p:grpSp>
        <p:sp>
          <p:nvSpPr>
            <p:cNvPr id="667" name="Freeform 1097"/>
            <p:cNvSpPr/>
            <p:nvPr/>
          </p:nvSpPr>
          <p:spPr>
            <a:xfrm>
              <a:off x="9515520" y="5968800"/>
              <a:ext cx="105480" cy="80280"/>
            </a:xfrm>
            <a:custGeom>
              <a:avLst/>
              <a:gdLst/>
              <a:ahLst/>
              <a:rect l="l" t="t" r="r" b="b"/>
              <a:pathLst>
                <a:path w="990" h="792">
                  <a:moveTo>
                    <a:pt x="3" y="738"/>
                  </a:moveTo>
                  <a:lnTo>
                    <a:pt x="990" y="0"/>
                  </a:lnTo>
                  <a:lnTo>
                    <a:pt x="987" y="60"/>
                  </a:lnTo>
                  <a:lnTo>
                    <a:pt x="0" y="792"/>
                  </a:lnTo>
                  <a:lnTo>
                    <a:pt x="3" y="738"/>
                  </a:lnTo>
                  <a:close/>
                </a:path>
              </a:pathLst>
            </a:custGeom>
            <a:solidFill>
              <a:srgbClr val="000099"/>
            </a:solidFill>
            <a:ln w="0">
              <a:noFill/>
            </a:ln>
          </p:spPr>
          <p:style>
            <a:lnRef idx="0"/>
            <a:fillRef idx="0"/>
            <a:effectRef idx="0"/>
            <a:fontRef idx="minor"/>
          </p:style>
        </p:sp>
        <p:sp>
          <p:nvSpPr>
            <p:cNvPr id="668" name="Freeform 1098"/>
            <p:cNvSpPr/>
            <p:nvPr/>
          </p:nvSpPr>
          <p:spPr>
            <a:xfrm>
              <a:off x="9244080" y="5974920"/>
              <a:ext cx="270720" cy="723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69" name="Freeform 1099"/>
            <p:cNvSpPr/>
            <p:nvPr/>
          </p:nvSpPr>
          <p:spPr>
            <a:xfrm>
              <a:off x="9245520" y="5960880"/>
              <a:ext cx="720" cy="15120"/>
            </a:xfrm>
            <a:custGeom>
              <a:avLst/>
              <a:gdLst/>
              <a:ahLst/>
              <a:rect l="l" t="t" r="r" b="b"/>
              <a:pathLst>
                <a:path w="26" h="147">
                  <a:moveTo>
                    <a:pt x="26" y="10"/>
                  </a:moveTo>
                  <a:lnTo>
                    <a:pt x="23" y="147"/>
                  </a:lnTo>
                  <a:lnTo>
                    <a:pt x="0" y="144"/>
                  </a:lnTo>
                  <a:lnTo>
                    <a:pt x="3" y="0"/>
                  </a:lnTo>
                  <a:lnTo>
                    <a:pt x="26" y="10"/>
                  </a:lnTo>
                  <a:close/>
                </a:path>
              </a:pathLst>
            </a:custGeom>
            <a:solidFill>
              <a:srgbClr val="000099"/>
            </a:solidFill>
            <a:ln w="0">
              <a:noFill/>
            </a:ln>
          </p:spPr>
          <p:style>
            <a:lnRef idx="0"/>
            <a:fillRef idx="0"/>
            <a:effectRef idx="0"/>
            <a:fontRef idx="minor"/>
          </p:style>
        </p:sp>
        <p:sp>
          <p:nvSpPr>
            <p:cNvPr id="670" name="Freeform 1100"/>
            <p:cNvSpPr/>
            <p:nvPr/>
          </p:nvSpPr>
          <p:spPr>
            <a:xfrm>
              <a:off x="9245520" y="5900400"/>
              <a:ext cx="124560" cy="61200"/>
            </a:xfrm>
            <a:custGeom>
              <a:avLst/>
              <a:gdLst/>
              <a:ahLst/>
              <a:rect l="l" t="t" r="r" b="b"/>
              <a:pathLst>
                <a:path w="1176" h="606">
                  <a:moveTo>
                    <a:pt x="1170" y="0"/>
                  </a:moveTo>
                  <a:lnTo>
                    <a:pt x="0" y="597"/>
                  </a:lnTo>
                  <a:lnTo>
                    <a:pt x="30" y="606"/>
                  </a:lnTo>
                  <a:lnTo>
                    <a:pt x="1176" y="18"/>
                  </a:lnTo>
                  <a:lnTo>
                    <a:pt x="1170" y="0"/>
                  </a:lnTo>
                  <a:close/>
                </a:path>
              </a:pathLst>
            </a:custGeom>
            <a:solidFill>
              <a:srgbClr val="000099"/>
            </a:solidFill>
            <a:ln w="0">
              <a:noFill/>
            </a:ln>
          </p:spPr>
          <p:style>
            <a:lnRef idx="0"/>
            <a:fillRef idx="0"/>
            <a:effectRef idx="0"/>
            <a:fontRef idx="minor"/>
          </p:style>
        </p:sp>
        <p:sp>
          <p:nvSpPr>
            <p:cNvPr id="671" name="Freeform 1101"/>
            <p:cNvSpPr/>
            <p:nvPr/>
          </p:nvSpPr>
          <p:spPr>
            <a:xfrm>
              <a:off x="9253440" y="5963760"/>
              <a:ext cx="256320" cy="7056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sp>
          <p:nvSpPr>
            <p:cNvPr id="672" name="Freeform 1102"/>
            <p:cNvSpPr/>
            <p:nvPr/>
          </p:nvSpPr>
          <p:spPr>
            <a:xfrm flipV="1">
              <a:off x="9510840" y="5958360"/>
              <a:ext cx="104040" cy="73800"/>
            </a:xfrm>
            <a:custGeom>
              <a:avLst/>
              <a:gdLst/>
              <a:ahLst/>
              <a:rect l="l" t="t"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0">
              <a:noFill/>
            </a:ln>
          </p:spPr>
          <p:style>
            <a:lnRef idx="0"/>
            <a:fillRef idx="0"/>
            <a:effectRef idx="0"/>
            <a:fontRef idx="minor"/>
          </p:style>
        </p:sp>
        <p:grpSp>
          <p:nvGrpSpPr>
            <p:cNvPr id="673" name="Group 1103"/>
            <p:cNvGrpSpPr/>
            <p:nvPr/>
          </p:nvGrpSpPr>
          <p:grpSpPr>
            <a:xfrm>
              <a:off x="8265960" y="2719080"/>
              <a:ext cx="389880" cy="168840"/>
              <a:chOff x="8265960" y="2719080"/>
              <a:chExt cx="389880" cy="168840"/>
            </a:xfrm>
          </p:grpSpPr>
          <p:sp>
            <p:nvSpPr>
              <p:cNvPr id="674" name="Oval 407"/>
              <p:cNvSpPr/>
              <p:nvPr/>
            </p:nvSpPr>
            <p:spPr>
              <a:xfrm>
                <a:off x="8267760" y="2793960"/>
                <a:ext cx="386640" cy="939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675" name="Rectangle 410"/>
              <p:cNvSpPr/>
              <p:nvPr/>
            </p:nvSpPr>
            <p:spPr>
              <a:xfrm>
                <a:off x="8267760" y="2783520"/>
                <a:ext cx="388080" cy="583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676" name="Oval 411"/>
              <p:cNvSpPr/>
              <p:nvPr/>
            </p:nvSpPr>
            <p:spPr>
              <a:xfrm>
                <a:off x="8265960" y="2719080"/>
                <a:ext cx="386640" cy="1101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677" name="Group 1107"/>
              <p:cNvGrpSpPr/>
              <p:nvPr/>
            </p:nvGrpSpPr>
            <p:grpSpPr>
              <a:xfrm>
                <a:off x="8344080" y="2747520"/>
                <a:ext cx="218520" cy="51120"/>
                <a:chOff x="8344080" y="2747520"/>
                <a:chExt cx="218520" cy="51120"/>
              </a:xfrm>
            </p:grpSpPr>
            <p:sp>
              <p:nvSpPr>
                <p:cNvPr id="678" name="Freeform 1108"/>
                <p:cNvSpPr/>
                <p:nvPr/>
              </p:nvSpPr>
              <p:spPr>
                <a:xfrm>
                  <a:off x="8344080" y="2747520"/>
                  <a:ext cx="218520" cy="5112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679" name="Freeform 1109"/>
                <p:cNvSpPr/>
                <p:nvPr/>
              </p:nvSpPr>
              <p:spPr>
                <a:xfrm>
                  <a:off x="8353800" y="2747520"/>
                  <a:ext cx="198720" cy="5112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680" name="Line 1110"/>
              <p:cNvSpPr/>
              <p:nvPr/>
            </p:nvSpPr>
            <p:spPr>
              <a:xfrm>
                <a:off x="8267400" y="2770560"/>
                <a:ext cx="360" cy="75240"/>
              </a:xfrm>
              <a:prstGeom prst="line">
                <a:avLst/>
              </a:prstGeom>
              <a:ln w="9525">
                <a:solidFill>
                  <a:srgbClr val="000000"/>
                </a:solidFill>
                <a:round/>
              </a:ln>
            </p:spPr>
            <p:style>
              <a:lnRef idx="0"/>
              <a:fillRef idx="0"/>
              <a:effectRef idx="0"/>
              <a:fontRef idx="minor"/>
            </p:style>
          </p:sp>
          <p:sp>
            <p:nvSpPr>
              <p:cNvPr id="681" name="Line 1111"/>
              <p:cNvSpPr/>
              <p:nvPr/>
            </p:nvSpPr>
            <p:spPr>
              <a:xfrm>
                <a:off x="8653320" y="2774160"/>
                <a:ext cx="360" cy="73440"/>
              </a:xfrm>
              <a:prstGeom prst="line">
                <a:avLst/>
              </a:prstGeom>
              <a:ln w="9525">
                <a:solidFill>
                  <a:srgbClr val="000000"/>
                </a:solidFill>
                <a:round/>
              </a:ln>
            </p:spPr>
            <p:style>
              <a:lnRef idx="0"/>
              <a:fillRef idx="0"/>
              <a:effectRef idx="0"/>
              <a:fontRef idx="minor"/>
            </p:style>
          </p:sp>
        </p:grpSp>
        <p:grpSp>
          <p:nvGrpSpPr>
            <p:cNvPr id="682" name="Group 1112"/>
            <p:cNvGrpSpPr/>
            <p:nvPr/>
          </p:nvGrpSpPr>
          <p:grpSpPr>
            <a:xfrm>
              <a:off x="7966080" y="3866760"/>
              <a:ext cx="389520" cy="169200"/>
              <a:chOff x="7966080" y="3866760"/>
              <a:chExt cx="389520" cy="169200"/>
            </a:xfrm>
          </p:grpSpPr>
          <p:sp>
            <p:nvSpPr>
              <p:cNvPr id="683" name="Oval 407"/>
              <p:cNvSpPr/>
              <p:nvPr/>
            </p:nvSpPr>
            <p:spPr>
              <a:xfrm>
                <a:off x="7967520" y="3942000"/>
                <a:ext cx="386640" cy="939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684" name="Rectangle 410"/>
              <p:cNvSpPr/>
              <p:nvPr/>
            </p:nvSpPr>
            <p:spPr>
              <a:xfrm>
                <a:off x="7967520" y="3931200"/>
                <a:ext cx="388080" cy="583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685" name="Oval 411"/>
              <p:cNvSpPr/>
              <p:nvPr/>
            </p:nvSpPr>
            <p:spPr>
              <a:xfrm>
                <a:off x="7966080" y="3866760"/>
                <a:ext cx="386640" cy="1101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686" name="Group 1116"/>
              <p:cNvGrpSpPr/>
              <p:nvPr/>
            </p:nvGrpSpPr>
            <p:grpSpPr>
              <a:xfrm>
                <a:off x="8043840" y="3895560"/>
                <a:ext cx="218520" cy="51120"/>
                <a:chOff x="8043840" y="3895560"/>
                <a:chExt cx="218520" cy="51120"/>
              </a:xfrm>
            </p:grpSpPr>
            <p:sp>
              <p:nvSpPr>
                <p:cNvPr id="687" name="Freeform 1117"/>
                <p:cNvSpPr/>
                <p:nvPr/>
              </p:nvSpPr>
              <p:spPr>
                <a:xfrm>
                  <a:off x="8043840" y="3895560"/>
                  <a:ext cx="218520" cy="5112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688" name="Freeform 1118"/>
                <p:cNvSpPr/>
                <p:nvPr/>
              </p:nvSpPr>
              <p:spPr>
                <a:xfrm>
                  <a:off x="8053920" y="3895560"/>
                  <a:ext cx="198720" cy="5112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689" name="Line 1119"/>
              <p:cNvSpPr/>
              <p:nvPr/>
            </p:nvSpPr>
            <p:spPr>
              <a:xfrm>
                <a:off x="7967520" y="3918600"/>
                <a:ext cx="360" cy="74880"/>
              </a:xfrm>
              <a:prstGeom prst="line">
                <a:avLst/>
              </a:prstGeom>
              <a:ln w="9525">
                <a:solidFill>
                  <a:srgbClr val="000000"/>
                </a:solidFill>
                <a:round/>
              </a:ln>
            </p:spPr>
            <p:style>
              <a:lnRef idx="0"/>
              <a:fillRef idx="0"/>
              <a:effectRef idx="0"/>
              <a:fontRef idx="minor"/>
            </p:style>
          </p:sp>
          <p:sp>
            <p:nvSpPr>
              <p:cNvPr id="690" name="Line 1120"/>
              <p:cNvSpPr/>
              <p:nvPr/>
            </p:nvSpPr>
            <p:spPr>
              <a:xfrm>
                <a:off x="8353080" y="3922200"/>
                <a:ext cx="360" cy="73080"/>
              </a:xfrm>
              <a:prstGeom prst="line">
                <a:avLst/>
              </a:prstGeom>
              <a:ln w="9525">
                <a:solidFill>
                  <a:srgbClr val="000000"/>
                </a:solidFill>
                <a:round/>
              </a:ln>
            </p:spPr>
            <p:style>
              <a:lnRef idx="0"/>
              <a:fillRef idx="0"/>
              <a:effectRef idx="0"/>
              <a:fontRef idx="minor"/>
            </p:style>
          </p:sp>
        </p:grpSp>
        <p:grpSp>
          <p:nvGrpSpPr>
            <p:cNvPr id="691" name="Group 1121"/>
            <p:cNvGrpSpPr/>
            <p:nvPr/>
          </p:nvGrpSpPr>
          <p:grpSpPr>
            <a:xfrm>
              <a:off x="8163000" y="5078160"/>
              <a:ext cx="616680" cy="246960"/>
              <a:chOff x="8163000" y="5078160"/>
              <a:chExt cx="616680" cy="246960"/>
            </a:xfrm>
          </p:grpSpPr>
          <p:sp>
            <p:nvSpPr>
              <p:cNvPr id="692" name="Oval 407"/>
              <p:cNvSpPr/>
              <p:nvPr/>
            </p:nvSpPr>
            <p:spPr>
              <a:xfrm>
                <a:off x="8164080" y="5186520"/>
                <a:ext cx="612360" cy="13860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693" name="Rectangle 410"/>
              <p:cNvSpPr/>
              <p:nvPr/>
            </p:nvSpPr>
            <p:spPr>
              <a:xfrm>
                <a:off x="8164080" y="5172480"/>
                <a:ext cx="615600" cy="835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694" name="Oval 411"/>
              <p:cNvSpPr/>
              <p:nvPr/>
            </p:nvSpPr>
            <p:spPr>
              <a:xfrm>
                <a:off x="8163000" y="5078160"/>
                <a:ext cx="612360" cy="1612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695" name="Group 1125"/>
              <p:cNvGrpSpPr/>
              <p:nvPr/>
            </p:nvGrpSpPr>
            <p:grpSpPr>
              <a:xfrm>
                <a:off x="8287560" y="5118840"/>
                <a:ext cx="344160" cy="75960"/>
                <a:chOff x="8287560" y="5118840"/>
                <a:chExt cx="344160" cy="75960"/>
              </a:xfrm>
            </p:grpSpPr>
            <p:sp>
              <p:nvSpPr>
                <p:cNvPr id="696" name="Freeform 1126"/>
                <p:cNvSpPr/>
                <p:nvPr/>
              </p:nvSpPr>
              <p:spPr>
                <a:xfrm>
                  <a:off x="8287560" y="5118840"/>
                  <a:ext cx="344160" cy="75960"/>
                </a:xfrm>
                <a:custGeom>
                  <a:avLst/>
                  <a:gdLst/>
                  <a:ahLst/>
                  <a:rect l="l" t="t" r="r" b="b"/>
                  <a:pathLst>
                    <a:path w="310" h="60">
                      <a:moveTo>
                        <a:pt x="0" y="60"/>
                      </a:moveTo>
                      <a:lnTo>
                        <a:pt x="96" y="60"/>
                      </a:lnTo>
                      <a:lnTo>
                        <a:pt x="192" y="0"/>
                      </a:lnTo>
                      <a:lnTo>
                        <a:pt x="310" y="0"/>
                      </a:lnTo>
                    </a:path>
                  </a:pathLst>
                </a:custGeom>
                <a:noFill/>
                <a:ln w="28575">
                  <a:solidFill>
                    <a:srgbClr val="000000"/>
                  </a:solidFill>
                  <a:round/>
                </a:ln>
              </p:spPr>
              <p:style>
                <a:lnRef idx="0"/>
                <a:fillRef idx="0"/>
                <a:effectRef idx="0"/>
                <a:fontRef idx="minor"/>
              </p:style>
            </p:sp>
            <p:sp>
              <p:nvSpPr>
                <p:cNvPr id="697" name="Freeform 1127"/>
                <p:cNvSpPr/>
                <p:nvPr/>
              </p:nvSpPr>
              <p:spPr>
                <a:xfrm>
                  <a:off x="8303040" y="5118840"/>
                  <a:ext cx="313200" cy="75960"/>
                </a:xfrm>
                <a:custGeom>
                  <a:avLst/>
                  <a:gdLst/>
                  <a:ahLst/>
                  <a:rect l="l" t="t" r="r" b="b"/>
                  <a:pathLst>
                    <a:path w="282" h="60">
                      <a:moveTo>
                        <a:pt x="0" y="0"/>
                      </a:moveTo>
                      <a:lnTo>
                        <a:pt x="96" y="0"/>
                      </a:lnTo>
                      <a:lnTo>
                        <a:pt x="192" y="60"/>
                      </a:lnTo>
                      <a:lnTo>
                        <a:pt x="282" y="60"/>
                      </a:lnTo>
                    </a:path>
                  </a:pathLst>
                </a:custGeom>
                <a:noFill/>
                <a:ln w="28575">
                  <a:solidFill>
                    <a:srgbClr val="000000"/>
                  </a:solidFill>
                  <a:round/>
                </a:ln>
              </p:spPr>
              <p:style>
                <a:lnRef idx="0"/>
                <a:fillRef idx="0"/>
                <a:effectRef idx="0"/>
                <a:fontRef idx="minor"/>
              </p:style>
            </p:sp>
          </p:grpSp>
          <p:sp>
            <p:nvSpPr>
              <p:cNvPr id="698" name="Line 1128"/>
              <p:cNvSpPr/>
              <p:nvPr/>
            </p:nvSpPr>
            <p:spPr>
              <a:xfrm>
                <a:off x="8163720" y="5155920"/>
                <a:ext cx="360" cy="108360"/>
              </a:xfrm>
              <a:prstGeom prst="line">
                <a:avLst/>
              </a:prstGeom>
              <a:ln w="9525">
                <a:solidFill>
                  <a:srgbClr val="000000"/>
                </a:solidFill>
                <a:round/>
              </a:ln>
            </p:spPr>
            <p:style>
              <a:lnRef idx="0"/>
              <a:fillRef idx="0"/>
              <a:effectRef idx="0"/>
              <a:fontRef idx="minor"/>
            </p:style>
          </p:sp>
          <p:sp>
            <p:nvSpPr>
              <p:cNvPr id="699" name="Line 1129"/>
              <p:cNvSpPr/>
              <p:nvPr/>
            </p:nvSpPr>
            <p:spPr>
              <a:xfrm>
                <a:off x="8775720" y="5158440"/>
                <a:ext cx="360" cy="104400"/>
              </a:xfrm>
              <a:prstGeom prst="line">
                <a:avLst/>
              </a:prstGeom>
              <a:ln w="9525">
                <a:solidFill>
                  <a:srgbClr val="000000"/>
                </a:solidFill>
                <a:round/>
              </a:ln>
            </p:spPr>
            <p:style>
              <a:lnRef idx="0"/>
              <a:fillRef idx="0"/>
              <a:effectRef idx="0"/>
              <a:fontRef idx="minor"/>
            </p:style>
          </p:sp>
        </p:grpSp>
        <p:grpSp>
          <p:nvGrpSpPr>
            <p:cNvPr id="700" name="Group 1130"/>
            <p:cNvGrpSpPr/>
            <p:nvPr/>
          </p:nvGrpSpPr>
          <p:grpSpPr>
            <a:xfrm>
              <a:off x="8883720" y="4735080"/>
              <a:ext cx="616680" cy="247320"/>
              <a:chOff x="8883720" y="4735080"/>
              <a:chExt cx="616680" cy="247320"/>
            </a:xfrm>
          </p:grpSpPr>
          <p:sp>
            <p:nvSpPr>
              <p:cNvPr id="701" name="Oval 407"/>
              <p:cNvSpPr/>
              <p:nvPr/>
            </p:nvSpPr>
            <p:spPr>
              <a:xfrm>
                <a:off x="8884800" y="4843800"/>
                <a:ext cx="612360" cy="13860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702" name="Rectangle 410"/>
              <p:cNvSpPr/>
              <p:nvPr/>
            </p:nvSpPr>
            <p:spPr>
              <a:xfrm>
                <a:off x="8884800" y="4829760"/>
                <a:ext cx="615600" cy="835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703" name="Oval 411"/>
              <p:cNvSpPr/>
              <p:nvPr/>
            </p:nvSpPr>
            <p:spPr>
              <a:xfrm>
                <a:off x="8883720" y="4735080"/>
                <a:ext cx="612360" cy="1612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704" name="Group 1134"/>
              <p:cNvGrpSpPr/>
              <p:nvPr/>
            </p:nvGrpSpPr>
            <p:grpSpPr>
              <a:xfrm>
                <a:off x="9008280" y="4776120"/>
                <a:ext cx="344160" cy="75960"/>
                <a:chOff x="9008280" y="4776120"/>
                <a:chExt cx="344160" cy="75960"/>
              </a:xfrm>
            </p:grpSpPr>
            <p:sp>
              <p:nvSpPr>
                <p:cNvPr id="705" name="Freeform 1135"/>
                <p:cNvSpPr/>
                <p:nvPr/>
              </p:nvSpPr>
              <p:spPr>
                <a:xfrm>
                  <a:off x="9008280" y="4776120"/>
                  <a:ext cx="344160" cy="75960"/>
                </a:xfrm>
                <a:custGeom>
                  <a:avLst/>
                  <a:gdLst/>
                  <a:ahLst/>
                  <a:rect l="l" t="t" r="r" b="b"/>
                  <a:pathLst>
                    <a:path w="310" h="60">
                      <a:moveTo>
                        <a:pt x="0" y="60"/>
                      </a:moveTo>
                      <a:lnTo>
                        <a:pt x="96" y="60"/>
                      </a:lnTo>
                      <a:lnTo>
                        <a:pt x="192" y="0"/>
                      </a:lnTo>
                      <a:lnTo>
                        <a:pt x="310" y="0"/>
                      </a:lnTo>
                    </a:path>
                  </a:pathLst>
                </a:custGeom>
                <a:noFill/>
                <a:ln w="28575">
                  <a:solidFill>
                    <a:srgbClr val="000000"/>
                  </a:solidFill>
                  <a:round/>
                </a:ln>
              </p:spPr>
              <p:style>
                <a:lnRef idx="0"/>
                <a:fillRef idx="0"/>
                <a:effectRef idx="0"/>
                <a:fontRef idx="minor"/>
              </p:style>
            </p:sp>
            <p:sp>
              <p:nvSpPr>
                <p:cNvPr id="706" name="Freeform 1136"/>
                <p:cNvSpPr/>
                <p:nvPr/>
              </p:nvSpPr>
              <p:spPr>
                <a:xfrm>
                  <a:off x="9023760" y="4776120"/>
                  <a:ext cx="313200" cy="75960"/>
                </a:xfrm>
                <a:custGeom>
                  <a:avLst/>
                  <a:gdLst/>
                  <a:ahLst/>
                  <a:rect l="l" t="t" r="r" b="b"/>
                  <a:pathLst>
                    <a:path w="282" h="60">
                      <a:moveTo>
                        <a:pt x="0" y="0"/>
                      </a:moveTo>
                      <a:lnTo>
                        <a:pt x="96" y="0"/>
                      </a:lnTo>
                      <a:lnTo>
                        <a:pt x="192" y="60"/>
                      </a:lnTo>
                      <a:lnTo>
                        <a:pt x="282" y="60"/>
                      </a:lnTo>
                    </a:path>
                  </a:pathLst>
                </a:custGeom>
                <a:noFill/>
                <a:ln w="28575">
                  <a:solidFill>
                    <a:srgbClr val="000000"/>
                  </a:solidFill>
                  <a:round/>
                </a:ln>
              </p:spPr>
              <p:style>
                <a:lnRef idx="0"/>
                <a:fillRef idx="0"/>
                <a:effectRef idx="0"/>
                <a:fontRef idx="minor"/>
              </p:style>
            </p:sp>
          </p:grpSp>
          <p:sp>
            <p:nvSpPr>
              <p:cNvPr id="707" name="Line 1137"/>
              <p:cNvSpPr/>
              <p:nvPr/>
            </p:nvSpPr>
            <p:spPr>
              <a:xfrm>
                <a:off x="8884440" y="4812840"/>
                <a:ext cx="360" cy="108360"/>
              </a:xfrm>
              <a:prstGeom prst="line">
                <a:avLst/>
              </a:prstGeom>
              <a:ln w="9525">
                <a:solidFill>
                  <a:srgbClr val="000000"/>
                </a:solidFill>
                <a:round/>
              </a:ln>
            </p:spPr>
            <p:style>
              <a:lnRef idx="0"/>
              <a:fillRef idx="0"/>
              <a:effectRef idx="0"/>
              <a:fontRef idx="minor"/>
            </p:style>
          </p:sp>
          <p:sp>
            <p:nvSpPr>
              <p:cNvPr id="708" name="Line 1138"/>
              <p:cNvSpPr/>
              <p:nvPr/>
            </p:nvSpPr>
            <p:spPr>
              <a:xfrm>
                <a:off x="9496440" y="4815360"/>
                <a:ext cx="360" cy="104760"/>
              </a:xfrm>
              <a:prstGeom prst="line">
                <a:avLst/>
              </a:prstGeom>
              <a:ln w="9525">
                <a:solidFill>
                  <a:srgbClr val="000000"/>
                </a:solidFill>
                <a:round/>
              </a:ln>
            </p:spPr>
            <p:style>
              <a:lnRef idx="0"/>
              <a:fillRef idx="0"/>
              <a:effectRef idx="0"/>
              <a:fontRef idx="minor"/>
            </p:style>
          </p:sp>
        </p:grpSp>
        <p:grpSp>
          <p:nvGrpSpPr>
            <p:cNvPr id="709" name="Group 1139"/>
            <p:cNvGrpSpPr/>
            <p:nvPr/>
          </p:nvGrpSpPr>
          <p:grpSpPr>
            <a:xfrm>
              <a:off x="9499680" y="5036760"/>
              <a:ext cx="616680" cy="246960"/>
              <a:chOff x="9499680" y="5036760"/>
              <a:chExt cx="616680" cy="246960"/>
            </a:xfrm>
          </p:grpSpPr>
          <p:sp>
            <p:nvSpPr>
              <p:cNvPr id="710" name="Oval 407"/>
              <p:cNvSpPr/>
              <p:nvPr/>
            </p:nvSpPr>
            <p:spPr>
              <a:xfrm>
                <a:off x="9500760" y="5145120"/>
                <a:ext cx="612360" cy="13860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711" name="Rectangle 410"/>
              <p:cNvSpPr/>
              <p:nvPr/>
            </p:nvSpPr>
            <p:spPr>
              <a:xfrm>
                <a:off x="9500760" y="5131080"/>
                <a:ext cx="615600" cy="835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712" name="Oval 411"/>
              <p:cNvSpPr/>
              <p:nvPr/>
            </p:nvSpPr>
            <p:spPr>
              <a:xfrm>
                <a:off x="9499680" y="5036760"/>
                <a:ext cx="612360" cy="1612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713" name="Group 1143"/>
              <p:cNvGrpSpPr/>
              <p:nvPr/>
            </p:nvGrpSpPr>
            <p:grpSpPr>
              <a:xfrm>
                <a:off x="9624240" y="5077800"/>
                <a:ext cx="344160" cy="75960"/>
                <a:chOff x="9624240" y="5077800"/>
                <a:chExt cx="344160" cy="75960"/>
              </a:xfrm>
            </p:grpSpPr>
            <p:sp>
              <p:nvSpPr>
                <p:cNvPr id="714" name="Freeform 1144"/>
                <p:cNvSpPr/>
                <p:nvPr/>
              </p:nvSpPr>
              <p:spPr>
                <a:xfrm>
                  <a:off x="9624240" y="5077800"/>
                  <a:ext cx="344160" cy="75960"/>
                </a:xfrm>
                <a:custGeom>
                  <a:avLst/>
                  <a:gdLst/>
                  <a:ahLst/>
                  <a:rect l="l" t="t" r="r" b="b"/>
                  <a:pathLst>
                    <a:path w="310" h="60">
                      <a:moveTo>
                        <a:pt x="0" y="60"/>
                      </a:moveTo>
                      <a:lnTo>
                        <a:pt x="96" y="60"/>
                      </a:lnTo>
                      <a:lnTo>
                        <a:pt x="192" y="0"/>
                      </a:lnTo>
                      <a:lnTo>
                        <a:pt x="310" y="0"/>
                      </a:lnTo>
                    </a:path>
                  </a:pathLst>
                </a:custGeom>
                <a:noFill/>
                <a:ln w="28575">
                  <a:solidFill>
                    <a:srgbClr val="000000"/>
                  </a:solidFill>
                  <a:round/>
                </a:ln>
              </p:spPr>
              <p:style>
                <a:lnRef idx="0"/>
                <a:fillRef idx="0"/>
                <a:effectRef idx="0"/>
                <a:fontRef idx="minor"/>
              </p:style>
            </p:sp>
            <p:sp>
              <p:nvSpPr>
                <p:cNvPr id="715" name="Freeform 1145"/>
                <p:cNvSpPr/>
                <p:nvPr/>
              </p:nvSpPr>
              <p:spPr>
                <a:xfrm>
                  <a:off x="9639720" y="5077800"/>
                  <a:ext cx="313200" cy="75960"/>
                </a:xfrm>
                <a:custGeom>
                  <a:avLst/>
                  <a:gdLst/>
                  <a:ahLst/>
                  <a:rect l="l" t="t" r="r" b="b"/>
                  <a:pathLst>
                    <a:path w="282" h="60">
                      <a:moveTo>
                        <a:pt x="0" y="0"/>
                      </a:moveTo>
                      <a:lnTo>
                        <a:pt x="96" y="0"/>
                      </a:lnTo>
                      <a:lnTo>
                        <a:pt x="192" y="60"/>
                      </a:lnTo>
                      <a:lnTo>
                        <a:pt x="282" y="60"/>
                      </a:lnTo>
                    </a:path>
                  </a:pathLst>
                </a:custGeom>
                <a:noFill/>
                <a:ln w="28575">
                  <a:solidFill>
                    <a:srgbClr val="000000"/>
                  </a:solidFill>
                  <a:round/>
                </a:ln>
              </p:spPr>
              <p:style>
                <a:lnRef idx="0"/>
                <a:fillRef idx="0"/>
                <a:effectRef idx="0"/>
                <a:fontRef idx="minor"/>
              </p:style>
            </p:sp>
          </p:grpSp>
          <p:sp>
            <p:nvSpPr>
              <p:cNvPr id="716" name="Line 1146"/>
              <p:cNvSpPr/>
              <p:nvPr/>
            </p:nvSpPr>
            <p:spPr>
              <a:xfrm>
                <a:off x="9500400" y="5114520"/>
                <a:ext cx="360" cy="108360"/>
              </a:xfrm>
              <a:prstGeom prst="line">
                <a:avLst/>
              </a:prstGeom>
              <a:ln w="9525">
                <a:solidFill>
                  <a:srgbClr val="000000"/>
                </a:solidFill>
                <a:round/>
              </a:ln>
            </p:spPr>
            <p:style>
              <a:lnRef idx="0"/>
              <a:fillRef idx="0"/>
              <a:effectRef idx="0"/>
              <a:fontRef idx="minor"/>
            </p:style>
          </p:sp>
          <p:sp>
            <p:nvSpPr>
              <p:cNvPr id="717" name="Line 1147"/>
              <p:cNvSpPr/>
              <p:nvPr/>
            </p:nvSpPr>
            <p:spPr>
              <a:xfrm>
                <a:off x="10112400" y="5117040"/>
                <a:ext cx="360" cy="104760"/>
              </a:xfrm>
              <a:prstGeom prst="line">
                <a:avLst/>
              </a:prstGeom>
              <a:ln w="9525">
                <a:solidFill>
                  <a:srgbClr val="000000"/>
                </a:solidFill>
                <a:round/>
              </a:ln>
            </p:spPr>
            <p:style>
              <a:lnRef idx="0"/>
              <a:fillRef idx="0"/>
              <a:effectRef idx="0"/>
              <a:fontRef idx="minor"/>
            </p:style>
          </p:sp>
        </p:grpSp>
        <p:grpSp>
          <p:nvGrpSpPr>
            <p:cNvPr id="718" name="Group 3"/>
            <p:cNvGrpSpPr/>
            <p:nvPr/>
          </p:nvGrpSpPr>
          <p:grpSpPr>
            <a:xfrm>
              <a:off x="7878600" y="3360240"/>
              <a:ext cx="313560" cy="334440"/>
              <a:chOff x="7878600" y="3360240"/>
              <a:chExt cx="313560" cy="334440"/>
            </a:xfrm>
          </p:grpSpPr>
          <p:pic>
            <p:nvPicPr>
              <p:cNvPr id="719" name="Picture 555" descr="fridge2.png"/>
              <p:cNvPicPr/>
              <p:nvPr/>
            </p:nvPicPr>
            <p:blipFill>
              <a:blip r:embed="rId30"/>
              <a:stretch/>
            </p:blipFill>
            <p:spPr>
              <a:xfrm>
                <a:off x="7968960" y="3410640"/>
                <a:ext cx="170640" cy="284040"/>
              </a:xfrm>
              <a:prstGeom prst="rect">
                <a:avLst/>
              </a:prstGeom>
              <a:ln w="0">
                <a:noFill/>
              </a:ln>
            </p:spPr>
          </p:pic>
          <p:pic>
            <p:nvPicPr>
              <p:cNvPr id="720" name="Picture 1115" descr="antenna_stylized"/>
              <p:cNvPicPr/>
              <p:nvPr/>
            </p:nvPicPr>
            <p:blipFill>
              <a:blip r:embed="rId31"/>
              <a:stretch/>
            </p:blipFill>
            <p:spPr>
              <a:xfrm>
                <a:off x="7878600" y="3360240"/>
                <a:ext cx="313560" cy="140760"/>
              </a:xfrm>
              <a:prstGeom prst="rect">
                <a:avLst/>
              </a:prstGeom>
              <a:ln w="0">
                <a:noFill/>
              </a:ln>
            </p:spPr>
          </p:pic>
        </p:grpSp>
        <p:pic>
          <p:nvPicPr>
            <p:cNvPr id="721" name="Picture 603" descr="car_icon_small"/>
            <p:cNvPicPr/>
            <p:nvPr/>
          </p:nvPicPr>
          <p:blipFill>
            <a:blip r:embed="rId32"/>
            <a:stretch/>
          </p:blipFill>
          <p:spPr>
            <a:xfrm>
              <a:off x="8288280" y="1969560"/>
              <a:ext cx="848520" cy="167400"/>
            </a:xfrm>
            <a:prstGeom prst="rect">
              <a:avLst/>
            </a:prstGeom>
            <a:ln w="0">
              <a:noFill/>
            </a:ln>
          </p:spPr>
        </p:pic>
        <p:pic>
          <p:nvPicPr>
            <p:cNvPr id="722" name="Picture 814" descr="light2.png"/>
            <p:cNvPicPr/>
            <p:nvPr/>
          </p:nvPicPr>
          <p:blipFill>
            <a:blip r:embed="rId33"/>
            <a:stretch/>
          </p:blipFill>
          <p:spPr>
            <a:xfrm flipH="1">
              <a:off x="8622360" y="2244240"/>
              <a:ext cx="91440" cy="405720"/>
            </a:xfrm>
            <a:prstGeom prst="rect">
              <a:avLst/>
            </a:prstGeom>
            <a:ln w="0">
              <a:noFill/>
            </a:ln>
          </p:spPr>
        </p:pic>
        <p:pic>
          <p:nvPicPr>
            <p:cNvPr id="723" name="Picture 1017" descr="antenna_stylized"/>
            <p:cNvPicPr/>
            <p:nvPr/>
          </p:nvPicPr>
          <p:blipFill>
            <a:blip r:embed="rId34"/>
            <a:stretch/>
          </p:blipFill>
          <p:spPr>
            <a:xfrm>
              <a:off x="8426520" y="2171520"/>
              <a:ext cx="531000" cy="223200"/>
            </a:xfrm>
            <a:prstGeom prst="rect">
              <a:avLst/>
            </a:prstGeom>
            <a:ln w="0">
              <a:noFill/>
            </a:ln>
          </p:spPr>
        </p:pic>
        <p:pic>
          <p:nvPicPr>
            <p:cNvPr id="724" name="Picture 1017" descr="antenna_stylized"/>
            <p:cNvPicPr/>
            <p:nvPr/>
          </p:nvPicPr>
          <p:blipFill>
            <a:blip r:embed="rId35"/>
            <a:stretch/>
          </p:blipFill>
          <p:spPr>
            <a:xfrm>
              <a:off x="8501040" y="1910880"/>
              <a:ext cx="529560" cy="223200"/>
            </a:xfrm>
            <a:prstGeom prst="rect">
              <a:avLst/>
            </a:prstGeom>
            <a:ln w="0">
              <a:noFill/>
            </a:ln>
          </p:spPr>
        </p:pic>
        <p:grpSp>
          <p:nvGrpSpPr>
            <p:cNvPr id="725" name="Group 347"/>
            <p:cNvGrpSpPr/>
            <p:nvPr/>
          </p:nvGrpSpPr>
          <p:grpSpPr>
            <a:xfrm>
              <a:off x="8135280" y="5063040"/>
              <a:ext cx="660240" cy="268560"/>
              <a:chOff x="8135280" y="5063040"/>
              <a:chExt cx="660240" cy="268560"/>
            </a:xfrm>
          </p:grpSpPr>
          <p:sp>
            <p:nvSpPr>
              <p:cNvPr id="726" name="Oval 828"/>
              <p:cNvSpPr/>
              <p:nvPr/>
            </p:nvSpPr>
            <p:spPr>
              <a:xfrm flipV="1">
                <a:off x="8137440" y="5135760"/>
                <a:ext cx="657720" cy="19584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727" name="Rectangle 829"/>
              <p:cNvSpPr/>
              <p:nvPr/>
            </p:nvSpPr>
            <p:spPr>
              <a:xfrm>
                <a:off x="8136000" y="5163840"/>
                <a:ext cx="659520" cy="705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8" name="Oval 830"/>
              <p:cNvSpPr/>
              <p:nvPr/>
            </p:nvSpPr>
            <p:spPr>
              <a:xfrm flipV="1">
                <a:off x="8135280" y="5063040"/>
                <a:ext cx="657720" cy="19584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729" name="Freeform 831"/>
              <p:cNvSpPr/>
              <p:nvPr/>
            </p:nvSpPr>
            <p:spPr>
              <a:xfrm>
                <a:off x="8304120" y="5124240"/>
                <a:ext cx="320040" cy="97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0" name="Freeform 832"/>
              <p:cNvSpPr/>
              <p:nvPr/>
            </p:nvSpPr>
            <p:spPr>
              <a:xfrm>
                <a:off x="8271000" y="5098680"/>
                <a:ext cx="387000" cy="676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31" name="Freeform 833"/>
              <p:cNvSpPr/>
              <p:nvPr/>
            </p:nvSpPr>
            <p:spPr>
              <a:xfrm>
                <a:off x="8524800" y="5157000"/>
                <a:ext cx="142200" cy="59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32" name="Freeform 834"/>
              <p:cNvSpPr/>
              <p:nvPr/>
            </p:nvSpPr>
            <p:spPr>
              <a:xfrm>
                <a:off x="8263440" y="5158440"/>
                <a:ext cx="140040" cy="59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33" name="Straight Connector 835"/>
              <p:cNvSpPr/>
              <p:nvPr/>
            </p:nvSpPr>
            <p:spPr>
              <a:xfrm flipH="1" flipV="1">
                <a:off x="8135280" y="5162400"/>
                <a:ext cx="1800" cy="75960"/>
              </a:xfrm>
              <a:prstGeom prst="line">
                <a:avLst/>
              </a:prstGeom>
              <a:ln w="6350">
                <a:solidFill>
                  <a:srgbClr val="000000"/>
                </a:solidFill>
                <a:round/>
              </a:ln>
            </p:spPr>
            <p:style>
              <a:lnRef idx="0"/>
              <a:fillRef idx="0"/>
              <a:effectRef idx="0"/>
              <a:fontRef idx="minor"/>
            </p:style>
          </p:sp>
          <p:sp>
            <p:nvSpPr>
              <p:cNvPr id="734" name="Straight Connector 836"/>
              <p:cNvSpPr/>
              <p:nvPr/>
            </p:nvSpPr>
            <p:spPr>
              <a:xfrm flipH="1" flipV="1">
                <a:off x="8793720" y="5160960"/>
                <a:ext cx="1800" cy="75960"/>
              </a:xfrm>
              <a:prstGeom prst="line">
                <a:avLst/>
              </a:prstGeom>
              <a:ln w="6350">
                <a:solidFill>
                  <a:srgbClr val="000000"/>
                </a:solidFill>
                <a:round/>
              </a:ln>
            </p:spPr>
            <p:style>
              <a:lnRef idx="0"/>
              <a:fillRef idx="0"/>
              <a:effectRef idx="0"/>
              <a:fontRef idx="minor"/>
            </p:style>
          </p:sp>
        </p:grpSp>
        <p:grpSp>
          <p:nvGrpSpPr>
            <p:cNvPr id="735" name="Group 347"/>
            <p:cNvGrpSpPr/>
            <p:nvPr/>
          </p:nvGrpSpPr>
          <p:grpSpPr>
            <a:xfrm>
              <a:off x="8847720" y="4727520"/>
              <a:ext cx="660240" cy="268920"/>
              <a:chOff x="8847720" y="4727520"/>
              <a:chExt cx="660240" cy="268920"/>
            </a:xfrm>
          </p:grpSpPr>
          <p:sp>
            <p:nvSpPr>
              <p:cNvPr id="736" name="Oval 819"/>
              <p:cNvSpPr/>
              <p:nvPr/>
            </p:nvSpPr>
            <p:spPr>
              <a:xfrm flipV="1">
                <a:off x="8849880" y="4800600"/>
                <a:ext cx="657720" cy="19584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737" name="Rectangle 820"/>
              <p:cNvSpPr/>
              <p:nvPr/>
            </p:nvSpPr>
            <p:spPr>
              <a:xfrm>
                <a:off x="8848800" y="4828680"/>
                <a:ext cx="658080" cy="705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8" name="Oval 821"/>
              <p:cNvSpPr/>
              <p:nvPr/>
            </p:nvSpPr>
            <p:spPr>
              <a:xfrm flipV="1">
                <a:off x="8848080" y="4727520"/>
                <a:ext cx="657720" cy="19584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739" name="Freeform 822"/>
              <p:cNvSpPr/>
              <p:nvPr/>
            </p:nvSpPr>
            <p:spPr>
              <a:xfrm>
                <a:off x="9016920" y="4787640"/>
                <a:ext cx="320040" cy="993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0" name="Freeform 823"/>
              <p:cNvSpPr/>
              <p:nvPr/>
            </p:nvSpPr>
            <p:spPr>
              <a:xfrm>
                <a:off x="8983440" y="4763160"/>
                <a:ext cx="387000" cy="676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41" name="Freeform 824"/>
              <p:cNvSpPr/>
              <p:nvPr/>
            </p:nvSpPr>
            <p:spPr>
              <a:xfrm>
                <a:off x="9237240" y="4821480"/>
                <a:ext cx="142200" cy="59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42" name="Freeform 825"/>
              <p:cNvSpPr/>
              <p:nvPr/>
            </p:nvSpPr>
            <p:spPr>
              <a:xfrm>
                <a:off x="8975880" y="4822920"/>
                <a:ext cx="140040" cy="59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43" name="Straight Connector 826"/>
              <p:cNvSpPr/>
              <p:nvPr/>
            </p:nvSpPr>
            <p:spPr>
              <a:xfrm flipH="1" flipV="1">
                <a:off x="8847720" y="4827240"/>
                <a:ext cx="1800" cy="75600"/>
              </a:xfrm>
              <a:prstGeom prst="line">
                <a:avLst/>
              </a:prstGeom>
              <a:ln w="6350">
                <a:solidFill>
                  <a:srgbClr val="000000"/>
                </a:solidFill>
                <a:round/>
              </a:ln>
            </p:spPr>
            <p:style>
              <a:lnRef idx="0"/>
              <a:fillRef idx="0"/>
              <a:effectRef idx="0"/>
              <a:fontRef idx="minor"/>
            </p:style>
          </p:sp>
          <p:sp>
            <p:nvSpPr>
              <p:cNvPr id="744" name="Straight Connector 827"/>
              <p:cNvSpPr/>
              <p:nvPr/>
            </p:nvSpPr>
            <p:spPr>
              <a:xfrm flipH="1" flipV="1">
                <a:off x="9506160" y="4825800"/>
                <a:ext cx="1800" cy="75600"/>
              </a:xfrm>
              <a:prstGeom prst="line">
                <a:avLst/>
              </a:prstGeom>
              <a:ln w="6350">
                <a:solidFill>
                  <a:srgbClr val="000000"/>
                </a:solidFill>
                <a:round/>
              </a:ln>
            </p:spPr>
            <p:style>
              <a:lnRef idx="0"/>
              <a:fillRef idx="0"/>
              <a:effectRef idx="0"/>
              <a:fontRef idx="minor"/>
            </p:style>
          </p:sp>
        </p:grpSp>
        <p:grpSp>
          <p:nvGrpSpPr>
            <p:cNvPr id="745" name="Group 347"/>
            <p:cNvGrpSpPr/>
            <p:nvPr/>
          </p:nvGrpSpPr>
          <p:grpSpPr>
            <a:xfrm>
              <a:off x="9478440" y="5024880"/>
              <a:ext cx="659880" cy="268560"/>
              <a:chOff x="9478440" y="5024880"/>
              <a:chExt cx="659880" cy="268560"/>
            </a:xfrm>
          </p:grpSpPr>
          <p:sp>
            <p:nvSpPr>
              <p:cNvPr id="746" name="Oval 810"/>
              <p:cNvSpPr/>
              <p:nvPr/>
            </p:nvSpPr>
            <p:spPr>
              <a:xfrm flipV="1">
                <a:off x="9480240" y="5097600"/>
                <a:ext cx="657720" cy="19584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747" name="Rectangle 811"/>
              <p:cNvSpPr/>
              <p:nvPr/>
            </p:nvSpPr>
            <p:spPr>
              <a:xfrm>
                <a:off x="9478800" y="5125680"/>
                <a:ext cx="659520" cy="705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8" name="Oval 812"/>
              <p:cNvSpPr/>
              <p:nvPr/>
            </p:nvSpPr>
            <p:spPr>
              <a:xfrm flipV="1">
                <a:off x="9478440" y="5024880"/>
                <a:ext cx="657720" cy="19584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749" name="Freeform 813"/>
              <p:cNvSpPr/>
              <p:nvPr/>
            </p:nvSpPr>
            <p:spPr>
              <a:xfrm>
                <a:off x="9647280" y="5086080"/>
                <a:ext cx="320040" cy="975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50" name="Freeform 814"/>
              <p:cNvSpPr/>
              <p:nvPr/>
            </p:nvSpPr>
            <p:spPr>
              <a:xfrm>
                <a:off x="9613800" y="5060520"/>
                <a:ext cx="387000" cy="6768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51" name="Freeform 815"/>
              <p:cNvSpPr/>
              <p:nvPr/>
            </p:nvSpPr>
            <p:spPr>
              <a:xfrm>
                <a:off x="9867960" y="5118840"/>
                <a:ext cx="142200" cy="59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52" name="Freeform 816"/>
              <p:cNvSpPr/>
              <p:nvPr/>
            </p:nvSpPr>
            <p:spPr>
              <a:xfrm>
                <a:off x="9606240" y="5120280"/>
                <a:ext cx="140040" cy="59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53" name="Straight Connector 817"/>
              <p:cNvSpPr/>
              <p:nvPr/>
            </p:nvSpPr>
            <p:spPr>
              <a:xfrm flipH="1" flipV="1">
                <a:off x="9478440" y="5124600"/>
                <a:ext cx="1800" cy="75600"/>
              </a:xfrm>
              <a:prstGeom prst="line">
                <a:avLst/>
              </a:prstGeom>
              <a:ln w="6350">
                <a:solidFill>
                  <a:srgbClr val="000000"/>
                </a:solidFill>
                <a:round/>
              </a:ln>
            </p:spPr>
            <p:style>
              <a:lnRef idx="0"/>
              <a:fillRef idx="0"/>
              <a:effectRef idx="0"/>
              <a:fontRef idx="minor"/>
            </p:style>
          </p:sp>
          <p:sp>
            <p:nvSpPr>
              <p:cNvPr id="754" name="Straight Connector 818"/>
              <p:cNvSpPr/>
              <p:nvPr/>
            </p:nvSpPr>
            <p:spPr>
              <a:xfrm flipH="1" flipV="1">
                <a:off x="10136520" y="5123160"/>
                <a:ext cx="1800" cy="75600"/>
              </a:xfrm>
              <a:prstGeom prst="line">
                <a:avLst/>
              </a:prstGeom>
              <a:ln w="6350">
                <a:solidFill>
                  <a:srgbClr val="000000"/>
                </a:solidFill>
                <a:round/>
              </a:ln>
            </p:spPr>
            <p:style>
              <a:lnRef idx="0"/>
              <a:fillRef idx="0"/>
              <a:effectRef idx="0"/>
              <a:fontRef idx="minor"/>
            </p:style>
          </p:sp>
        </p:grpSp>
        <p:grpSp>
          <p:nvGrpSpPr>
            <p:cNvPr id="755" name="Group 347"/>
            <p:cNvGrpSpPr/>
            <p:nvPr/>
          </p:nvGrpSpPr>
          <p:grpSpPr>
            <a:xfrm>
              <a:off x="7964640" y="3844800"/>
              <a:ext cx="425160" cy="227880"/>
              <a:chOff x="7964640" y="3844800"/>
              <a:chExt cx="425160" cy="227880"/>
            </a:xfrm>
          </p:grpSpPr>
          <p:sp>
            <p:nvSpPr>
              <p:cNvPr id="756" name="Oval 801"/>
              <p:cNvSpPr/>
              <p:nvPr/>
            </p:nvSpPr>
            <p:spPr>
              <a:xfrm flipV="1">
                <a:off x="7966080" y="3906360"/>
                <a:ext cx="423360" cy="1659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757" name="Rectangle 802"/>
              <p:cNvSpPr/>
              <p:nvPr/>
            </p:nvSpPr>
            <p:spPr>
              <a:xfrm>
                <a:off x="7964640" y="3930120"/>
                <a:ext cx="424800" cy="597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58" name="Oval 803"/>
              <p:cNvSpPr/>
              <p:nvPr/>
            </p:nvSpPr>
            <p:spPr>
              <a:xfrm flipV="1">
                <a:off x="7965000" y="3844440"/>
                <a:ext cx="423000" cy="1659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759" name="Freeform 804"/>
              <p:cNvSpPr/>
              <p:nvPr/>
            </p:nvSpPr>
            <p:spPr>
              <a:xfrm>
                <a:off x="8074080" y="3895200"/>
                <a:ext cx="205560" cy="835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0" name="Freeform 805"/>
              <p:cNvSpPr/>
              <p:nvPr/>
            </p:nvSpPr>
            <p:spPr>
              <a:xfrm>
                <a:off x="8052120" y="3875040"/>
                <a:ext cx="248760" cy="57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61" name="Freeform 806"/>
              <p:cNvSpPr/>
              <p:nvPr/>
            </p:nvSpPr>
            <p:spPr>
              <a:xfrm>
                <a:off x="8215560" y="3924360"/>
                <a:ext cx="91080" cy="50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62" name="Freeform 807"/>
              <p:cNvSpPr/>
              <p:nvPr/>
            </p:nvSpPr>
            <p:spPr>
              <a:xfrm>
                <a:off x="8047440" y="3925440"/>
                <a:ext cx="90000" cy="50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63" name="Straight Connector 808"/>
              <p:cNvSpPr/>
              <p:nvPr/>
            </p:nvSpPr>
            <p:spPr>
              <a:xfrm flipH="1" flipV="1">
                <a:off x="7964640" y="3929040"/>
                <a:ext cx="1440" cy="64080"/>
              </a:xfrm>
              <a:prstGeom prst="line">
                <a:avLst/>
              </a:prstGeom>
              <a:ln w="6350">
                <a:solidFill>
                  <a:srgbClr val="000000"/>
                </a:solidFill>
                <a:round/>
              </a:ln>
            </p:spPr>
            <p:style>
              <a:lnRef idx="0"/>
              <a:fillRef idx="0"/>
              <a:effectRef idx="0"/>
              <a:fontRef idx="minor"/>
            </p:style>
          </p:sp>
          <p:sp>
            <p:nvSpPr>
              <p:cNvPr id="764" name="Straight Connector 809"/>
              <p:cNvSpPr/>
              <p:nvPr/>
            </p:nvSpPr>
            <p:spPr>
              <a:xfrm flipH="1" flipV="1">
                <a:off x="8388720" y="3927600"/>
                <a:ext cx="1080" cy="64440"/>
              </a:xfrm>
              <a:prstGeom prst="line">
                <a:avLst/>
              </a:prstGeom>
              <a:ln w="6350">
                <a:solidFill>
                  <a:srgbClr val="000000"/>
                </a:solidFill>
                <a:round/>
              </a:ln>
            </p:spPr>
            <p:style>
              <a:lnRef idx="0"/>
              <a:fillRef idx="0"/>
              <a:effectRef idx="0"/>
              <a:fontRef idx="minor"/>
            </p:style>
          </p:sp>
        </p:grpSp>
        <p:grpSp>
          <p:nvGrpSpPr>
            <p:cNvPr id="765" name="Group 347"/>
            <p:cNvGrpSpPr/>
            <p:nvPr/>
          </p:nvGrpSpPr>
          <p:grpSpPr>
            <a:xfrm>
              <a:off x="8262000" y="2706840"/>
              <a:ext cx="403200" cy="201960"/>
              <a:chOff x="8262000" y="2706840"/>
              <a:chExt cx="403200" cy="201960"/>
            </a:xfrm>
          </p:grpSpPr>
          <p:sp>
            <p:nvSpPr>
              <p:cNvPr id="766" name="Oval 792"/>
              <p:cNvSpPr/>
              <p:nvPr/>
            </p:nvSpPr>
            <p:spPr>
              <a:xfrm flipV="1">
                <a:off x="8263440" y="2761200"/>
                <a:ext cx="401040" cy="14724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767" name="Rectangle 793"/>
              <p:cNvSpPr/>
              <p:nvPr/>
            </p:nvSpPr>
            <p:spPr>
              <a:xfrm>
                <a:off x="8263080" y="2782440"/>
                <a:ext cx="401040" cy="5328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8" name="Oval 794"/>
              <p:cNvSpPr/>
              <p:nvPr/>
            </p:nvSpPr>
            <p:spPr>
              <a:xfrm flipV="1">
                <a:off x="8262000" y="2706480"/>
                <a:ext cx="401040" cy="14724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769" name="Freeform 795"/>
              <p:cNvSpPr/>
              <p:nvPr/>
            </p:nvSpPr>
            <p:spPr>
              <a:xfrm>
                <a:off x="8366040" y="2750760"/>
                <a:ext cx="194400" cy="7380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0" name="Freeform 796"/>
              <p:cNvSpPr/>
              <p:nvPr/>
            </p:nvSpPr>
            <p:spPr>
              <a:xfrm>
                <a:off x="8344800" y="2733480"/>
                <a:ext cx="235800" cy="507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71" name="Freeform 797"/>
              <p:cNvSpPr/>
              <p:nvPr/>
            </p:nvSpPr>
            <p:spPr>
              <a:xfrm>
                <a:off x="8499960" y="2777040"/>
                <a:ext cx="86400" cy="442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72" name="Freeform 798"/>
              <p:cNvSpPr/>
              <p:nvPr/>
            </p:nvSpPr>
            <p:spPr>
              <a:xfrm>
                <a:off x="8340120" y="2778120"/>
                <a:ext cx="85320" cy="442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773" name="Straight Connector 799"/>
              <p:cNvSpPr/>
              <p:nvPr/>
            </p:nvSpPr>
            <p:spPr>
              <a:xfrm flipH="1" flipV="1">
                <a:off x="8262000" y="2781360"/>
                <a:ext cx="1080" cy="56880"/>
              </a:xfrm>
              <a:prstGeom prst="line">
                <a:avLst/>
              </a:prstGeom>
              <a:ln w="6350">
                <a:solidFill>
                  <a:srgbClr val="000000"/>
                </a:solidFill>
                <a:round/>
              </a:ln>
            </p:spPr>
            <p:style>
              <a:lnRef idx="0"/>
              <a:fillRef idx="0"/>
              <a:effectRef idx="0"/>
              <a:fontRef idx="minor"/>
            </p:style>
          </p:sp>
          <p:sp>
            <p:nvSpPr>
              <p:cNvPr id="774" name="Straight Connector 800"/>
              <p:cNvSpPr/>
              <p:nvPr/>
            </p:nvSpPr>
            <p:spPr>
              <a:xfrm flipH="1" flipV="1">
                <a:off x="8663760" y="2780280"/>
                <a:ext cx="1440" cy="56880"/>
              </a:xfrm>
              <a:prstGeom prst="line">
                <a:avLst/>
              </a:prstGeom>
              <a:ln w="6350">
                <a:solidFill>
                  <a:srgbClr val="000000"/>
                </a:solidFill>
                <a:round/>
              </a:ln>
            </p:spPr>
            <p:style>
              <a:lnRef idx="0"/>
              <a:fillRef idx="0"/>
              <a:effectRef idx="0"/>
              <a:fontRef idx="minor"/>
            </p:style>
          </p:sp>
        </p:grpSp>
        <p:grpSp>
          <p:nvGrpSpPr>
            <p:cNvPr id="775" name="Group 589"/>
            <p:cNvGrpSpPr/>
            <p:nvPr/>
          </p:nvGrpSpPr>
          <p:grpSpPr>
            <a:xfrm>
              <a:off x="9593280" y="2613240"/>
              <a:ext cx="417960" cy="189000"/>
              <a:chOff x="9593280" y="2613240"/>
              <a:chExt cx="417960" cy="189000"/>
            </a:xfrm>
          </p:grpSpPr>
          <p:sp>
            <p:nvSpPr>
              <p:cNvPr id="776" name="Oval 783"/>
              <p:cNvSpPr/>
              <p:nvPr/>
            </p:nvSpPr>
            <p:spPr>
              <a:xfrm flipV="1">
                <a:off x="9594360" y="2666880"/>
                <a:ext cx="41616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777" name="Rectangle 784"/>
              <p:cNvSpPr/>
              <p:nvPr/>
            </p:nvSpPr>
            <p:spPr>
              <a:xfrm>
                <a:off x="9593280" y="2687400"/>
                <a:ext cx="41688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8" name="Oval 785"/>
              <p:cNvSpPr/>
              <p:nvPr/>
            </p:nvSpPr>
            <p:spPr>
              <a:xfrm flipV="1">
                <a:off x="9593640" y="2613240"/>
                <a:ext cx="41616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779" name="Freeform 786"/>
              <p:cNvSpPr/>
              <p:nvPr/>
            </p:nvSpPr>
            <p:spPr>
              <a:xfrm>
                <a:off x="9699480" y="2658600"/>
                <a:ext cx="202320" cy="676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0" name="Freeform 787"/>
              <p:cNvSpPr/>
              <p:nvPr/>
            </p:nvSpPr>
            <p:spPr>
              <a:xfrm>
                <a:off x="9678960" y="2641320"/>
                <a:ext cx="244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781" name="Freeform 788"/>
              <p:cNvSpPr/>
              <p:nvPr/>
            </p:nvSpPr>
            <p:spPr>
              <a:xfrm>
                <a:off x="9839880" y="2681640"/>
                <a:ext cx="8964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782" name="Freeform 789"/>
              <p:cNvSpPr/>
              <p:nvPr/>
            </p:nvSpPr>
            <p:spPr>
              <a:xfrm>
                <a:off x="9674280" y="2682720"/>
                <a:ext cx="8856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783" name="Straight Connector 790"/>
              <p:cNvSpPr/>
              <p:nvPr/>
            </p:nvSpPr>
            <p:spPr>
              <a:xfrm flipH="1" flipV="1">
                <a:off x="9593280" y="2682360"/>
                <a:ext cx="1440" cy="52200"/>
              </a:xfrm>
              <a:prstGeom prst="line">
                <a:avLst/>
              </a:prstGeom>
              <a:ln w="6350">
                <a:solidFill>
                  <a:srgbClr val="7f7f7f"/>
                </a:solidFill>
                <a:round/>
              </a:ln>
            </p:spPr>
            <p:style>
              <a:lnRef idx="0"/>
              <a:fillRef idx="0"/>
              <a:effectRef idx="0"/>
              <a:fontRef idx="minor"/>
            </p:style>
          </p:sp>
          <p:sp>
            <p:nvSpPr>
              <p:cNvPr id="784" name="Straight Connector 791"/>
              <p:cNvSpPr/>
              <p:nvPr/>
            </p:nvSpPr>
            <p:spPr>
              <a:xfrm flipH="1" flipV="1">
                <a:off x="10010160" y="2684520"/>
                <a:ext cx="1080" cy="52200"/>
              </a:xfrm>
              <a:prstGeom prst="line">
                <a:avLst/>
              </a:prstGeom>
              <a:ln w="6350">
                <a:solidFill>
                  <a:srgbClr val="7f7f7f"/>
                </a:solidFill>
                <a:round/>
              </a:ln>
            </p:spPr>
            <p:style>
              <a:lnRef idx="0"/>
              <a:fillRef idx="0"/>
              <a:effectRef idx="0"/>
              <a:fontRef idx="minor"/>
            </p:style>
          </p:sp>
        </p:grpSp>
        <p:grpSp>
          <p:nvGrpSpPr>
            <p:cNvPr id="785" name="Group 590"/>
            <p:cNvGrpSpPr/>
            <p:nvPr/>
          </p:nvGrpSpPr>
          <p:grpSpPr>
            <a:xfrm>
              <a:off x="9101160" y="2709720"/>
              <a:ext cx="418680" cy="189000"/>
              <a:chOff x="9101160" y="2709720"/>
              <a:chExt cx="418680" cy="189000"/>
            </a:xfrm>
          </p:grpSpPr>
          <p:sp>
            <p:nvSpPr>
              <p:cNvPr id="786" name="Oval 774"/>
              <p:cNvSpPr/>
              <p:nvPr/>
            </p:nvSpPr>
            <p:spPr>
              <a:xfrm flipV="1">
                <a:off x="9102960" y="2763360"/>
                <a:ext cx="41616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787" name="Rectangle 775"/>
              <p:cNvSpPr/>
              <p:nvPr/>
            </p:nvSpPr>
            <p:spPr>
              <a:xfrm>
                <a:off x="9101160" y="2784240"/>
                <a:ext cx="41832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8" name="Oval 776"/>
              <p:cNvSpPr/>
              <p:nvPr/>
            </p:nvSpPr>
            <p:spPr>
              <a:xfrm flipV="1">
                <a:off x="9102240" y="2709720"/>
                <a:ext cx="41616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789" name="Freeform 777"/>
              <p:cNvSpPr/>
              <p:nvPr/>
            </p:nvSpPr>
            <p:spPr>
              <a:xfrm>
                <a:off x="9207360" y="2755440"/>
                <a:ext cx="204120" cy="676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0" name="Freeform 778"/>
              <p:cNvSpPr/>
              <p:nvPr/>
            </p:nvSpPr>
            <p:spPr>
              <a:xfrm>
                <a:off x="9187560" y="2737800"/>
                <a:ext cx="244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791" name="Freeform 779"/>
              <p:cNvSpPr/>
              <p:nvPr/>
            </p:nvSpPr>
            <p:spPr>
              <a:xfrm>
                <a:off x="9348480" y="2778120"/>
                <a:ext cx="8964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792" name="Freeform 780"/>
              <p:cNvSpPr/>
              <p:nvPr/>
            </p:nvSpPr>
            <p:spPr>
              <a:xfrm>
                <a:off x="9182880" y="2779200"/>
                <a:ext cx="8856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793" name="Straight Connector 781"/>
              <p:cNvSpPr/>
              <p:nvPr/>
            </p:nvSpPr>
            <p:spPr>
              <a:xfrm flipH="1" flipV="1">
                <a:off x="9101880" y="2778840"/>
                <a:ext cx="1080" cy="52200"/>
              </a:xfrm>
              <a:prstGeom prst="line">
                <a:avLst/>
              </a:prstGeom>
              <a:ln w="6350">
                <a:solidFill>
                  <a:srgbClr val="7f7f7f"/>
                </a:solidFill>
                <a:round/>
              </a:ln>
            </p:spPr>
            <p:style>
              <a:lnRef idx="0"/>
              <a:fillRef idx="0"/>
              <a:effectRef idx="0"/>
              <a:fontRef idx="minor"/>
            </p:style>
          </p:sp>
          <p:sp>
            <p:nvSpPr>
              <p:cNvPr id="794" name="Straight Connector 782"/>
              <p:cNvSpPr/>
              <p:nvPr/>
            </p:nvSpPr>
            <p:spPr>
              <a:xfrm flipH="1" flipV="1">
                <a:off x="9518760" y="2781000"/>
                <a:ext cx="1080" cy="52200"/>
              </a:xfrm>
              <a:prstGeom prst="line">
                <a:avLst/>
              </a:prstGeom>
              <a:ln w="6350">
                <a:solidFill>
                  <a:srgbClr val="7f7f7f"/>
                </a:solidFill>
                <a:round/>
              </a:ln>
            </p:spPr>
            <p:style>
              <a:lnRef idx="0"/>
              <a:fillRef idx="0"/>
              <a:effectRef idx="0"/>
              <a:fontRef idx="minor"/>
            </p:style>
          </p:sp>
        </p:grpSp>
        <p:grpSp>
          <p:nvGrpSpPr>
            <p:cNvPr id="795" name="Group 591"/>
            <p:cNvGrpSpPr/>
            <p:nvPr/>
          </p:nvGrpSpPr>
          <p:grpSpPr>
            <a:xfrm>
              <a:off x="9109080" y="2976120"/>
              <a:ext cx="418680" cy="189000"/>
              <a:chOff x="9109080" y="2976120"/>
              <a:chExt cx="418680" cy="189000"/>
            </a:xfrm>
          </p:grpSpPr>
          <p:sp>
            <p:nvSpPr>
              <p:cNvPr id="796" name="Oval 765"/>
              <p:cNvSpPr/>
              <p:nvPr/>
            </p:nvSpPr>
            <p:spPr>
              <a:xfrm flipV="1">
                <a:off x="9110880" y="3029760"/>
                <a:ext cx="41616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797" name="Rectangle 766"/>
              <p:cNvSpPr/>
              <p:nvPr/>
            </p:nvSpPr>
            <p:spPr>
              <a:xfrm>
                <a:off x="9109080" y="3049200"/>
                <a:ext cx="41832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8" name="Oval 767"/>
              <p:cNvSpPr/>
              <p:nvPr/>
            </p:nvSpPr>
            <p:spPr>
              <a:xfrm flipV="1">
                <a:off x="9110160" y="2976120"/>
                <a:ext cx="41616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799" name="Freeform 768"/>
              <p:cNvSpPr/>
              <p:nvPr/>
            </p:nvSpPr>
            <p:spPr>
              <a:xfrm>
                <a:off x="9215280" y="3020760"/>
                <a:ext cx="204120" cy="691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0" name="Freeform 769"/>
              <p:cNvSpPr/>
              <p:nvPr/>
            </p:nvSpPr>
            <p:spPr>
              <a:xfrm>
                <a:off x="9195480" y="3004200"/>
                <a:ext cx="244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01" name="Freeform 770"/>
              <p:cNvSpPr/>
              <p:nvPr/>
            </p:nvSpPr>
            <p:spPr>
              <a:xfrm>
                <a:off x="9356400" y="3044520"/>
                <a:ext cx="8964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02" name="Freeform 771"/>
              <p:cNvSpPr/>
              <p:nvPr/>
            </p:nvSpPr>
            <p:spPr>
              <a:xfrm>
                <a:off x="9190800" y="3045600"/>
                <a:ext cx="8856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03" name="Straight Connector 772"/>
              <p:cNvSpPr/>
              <p:nvPr/>
            </p:nvSpPr>
            <p:spPr>
              <a:xfrm flipH="1" flipV="1">
                <a:off x="9109800" y="3045240"/>
                <a:ext cx="1440" cy="52560"/>
              </a:xfrm>
              <a:prstGeom prst="line">
                <a:avLst/>
              </a:prstGeom>
              <a:ln w="6350">
                <a:solidFill>
                  <a:srgbClr val="7f7f7f"/>
                </a:solidFill>
                <a:round/>
              </a:ln>
            </p:spPr>
            <p:style>
              <a:lnRef idx="0"/>
              <a:fillRef idx="0"/>
              <a:effectRef idx="0"/>
              <a:fontRef idx="minor"/>
            </p:style>
          </p:sp>
          <p:sp>
            <p:nvSpPr>
              <p:cNvPr id="804" name="Straight Connector 773"/>
              <p:cNvSpPr/>
              <p:nvPr/>
            </p:nvSpPr>
            <p:spPr>
              <a:xfrm flipH="1" flipV="1">
                <a:off x="9526680" y="3047400"/>
                <a:ext cx="1080" cy="52560"/>
              </a:xfrm>
              <a:prstGeom prst="line">
                <a:avLst/>
              </a:prstGeom>
              <a:ln w="6350">
                <a:solidFill>
                  <a:srgbClr val="7f7f7f"/>
                </a:solidFill>
                <a:round/>
              </a:ln>
            </p:spPr>
            <p:style>
              <a:lnRef idx="0"/>
              <a:fillRef idx="0"/>
              <a:effectRef idx="0"/>
              <a:fontRef idx="minor"/>
            </p:style>
          </p:sp>
        </p:grpSp>
        <p:grpSp>
          <p:nvGrpSpPr>
            <p:cNvPr id="805" name="Group 592"/>
            <p:cNvGrpSpPr/>
            <p:nvPr/>
          </p:nvGrpSpPr>
          <p:grpSpPr>
            <a:xfrm>
              <a:off x="9002880" y="3857760"/>
              <a:ext cx="418680" cy="189000"/>
              <a:chOff x="9002880" y="3857760"/>
              <a:chExt cx="418680" cy="189000"/>
            </a:xfrm>
          </p:grpSpPr>
          <p:sp>
            <p:nvSpPr>
              <p:cNvPr id="806" name="Oval 756"/>
              <p:cNvSpPr/>
              <p:nvPr/>
            </p:nvSpPr>
            <p:spPr>
              <a:xfrm flipV="1">
                <a:off x="9004680" y="3911400"/>
                <a:ext cx="41616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807" name="Rectangle 757"/>
              <p:cNvSpPr/>
              <p:nvPr/>
            </p:nvSpPr>
            <p:spPr>
              <a:xfrm>
                <a:off x="9002880" y="3931920"/>
                <a:ext cx="41832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8" name="Oval 758"/>
              <p:cNvSpPr/>
              <p:nvPr/>
            </p:nvSpPr>
            <p:spPr>
              <a:xfrm flipV="1">
                <a:off x="9003600" y="3857760"/>
                <a:ext cx="41616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809" name="Freeform 759"/>
              <p:cNvSpPr/>
              <p:nvPr/>
            </p:nvSpPr>
            <p:spPr>
              <a:xfrm>
                <a:off x="9109080" y="3903480"/>
                <a:ext cx="204120" cy="676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10" name="Freeform 760"/>
              <p:cNvSpPr/>
              <p:nvPr/>
            </p:nvSpPr>
            <p:spPr>
              <a:xfrm>
                <a:off x="9089280" y="3885840"/>
                <a:ext cx="244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11" name="Freeform 761"/>
              <p:cNvSpPr/>
              <p:nvPr/>
            </p:nvSpPr>
            <p:spPr>
              <a:xfrm>
                <a:off x="9250200" y="3926160"/>
                <a:ext cx="8964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12" name="Freeform 762"/>
              <p:cNvSpPr/>
              <p:nvPr/>
            </p:nvSpPr>
            <p:spPr>
              <a:xfrm>
                <a:off x="9084600" y="3927240"/>
                <a:ext cx="8856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13" name="Straight Connector 763"/>
              <p:cNvSpPr/>
              <p:nvPr/>
            </p:nvSpPr>
            <p:spPr>
              <a:xfrm flipH="1" flipV="1">
                <a:off x="9003600" y="3926880"/>
                <a:ext cx="1080" cy="52200"/>
              </a:xfrm>
              <a:prstGeom prst="line">
                <a:avLst/>
              </a:prstGeom>
              <a:ln w="6350">
                <a:solidFill>
                  <a:srgbClr val="7f7f7f"/>
                </a:solidFill>
                <a:round/>
              </a:ln>
            </p:spPr>
            <p:style>
              <a:lnRef idx="0"/>
              <a:fillRef idx="0"/>
              <a:effectRef idx="0"/>
              <a:fontRef idx="minor"/>
            </p:style>
          </p:sp>
          <p:sp>
            <p:nvSpPr>
              <p:cNvPr id="814" name="Straight Connector 764"/>
              <p:cNvSpPr/>
              <p:nvPr/>
            </p:nvSpPr>
            <p:spPr>
              <a:xfrm flipH="1" flipV="1">
                <a:off x="9420480" y="3929040"/>
                <a:ext cx="1080" cy="52200"/>
              </a:xfrm>
              <a:prstGeom prst="line">
                <a:avLst/>
              </a:prstGeom>
              <a:ln w="6350">
                <a:solidFill>
                  <a:srgbClr val="7f7f7f"/>
                </a:solidFill>
                <a:round/>
              </a:ln>
            </p:spPr>
            <p:style>
              <a:lnRef idx="0"/>
              <a:fillRef idx="0"/>
              <a:effectRef idx="0"/>
              <a:fontRef idx="minor"/>
            </p:style>
          </p:sp>
        </p:grpSp>
        <p:grpSp>
          <p:nvGrpSpPr>
            <p:cNvPr id="815" name="Group 593"/>
            <p:cNvGrpSpPr/>
            <p:nvPr/>
          </p:nvGrpSpPr>
          <p:grpSpPr>
            <a:xfrm>
              <a:off x="9663120" y="3865680"/>
              <a:ext cx="418320" cy="189000"/>
              <a:chOff x="9663120" y="3865680"/>
              <a:chExt cx="418320" cy="189000"/>
            </a:xfrm>
          </p:grpSpPr>
          <p:sp>
            <p:nvSpPr>
              <p:cNvPr id="816" name="Oval 747"/>
              <p:cNvSpPr/>
              <p:nvPr/>
            </p:nvSpPr>
            <p:spPr>
              <a:xfrm flipV="1">
                <a:off x="9664560" y="3919320"/>
                <a:ext cx="41616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817" name="Rectangle 748"/>
              <p:cNvSpPr/>
              <p:nvPr/>
            </p:nvSpPr>
            <p:spPr>
              <a:xfrm>
                <a:off x="9663120" y="3939840"/>
                <a:ext cx="41832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18" name="Oval 749"/>
              <p:cNvSpPr/>
              <p:nvPr/>
            </p:nvSpPr>
            <p:spPr>
              <a:xfrm flipV="1">
                <a:off x="9663480" y="3865680"/>
                <a:ext cx="41616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819" name="Freeform 750"/>
              <p:cNvSpPr/>
              <p:nvPr/>
            </p:nvSpPr>
            <p:spPr>
              <a:xfrm>
                <a:off x="9769320" y="3911400"/>
                <a:ext cx="204120" cy="6768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20" name="Freeform 751"/>
              <p:cNvSpPr/>
              <p:nvPr/>
            </p:nvSpPr>
            <p:spPr>
              <a:xfrm>
                <a:off x="9749160" y="3893760"/>
                <a:ext cx="244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21" name="Freeform 752"/>
              <p:cNvSpPr/>
              <p:nvPr/>
            </p:nvSpPr>
            <p:spPr>
              <a:xfrm>
                <a:off x="9910080" y="3934080"/>
                <a:ext cx="8964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22" name="Freeform 753"/>
              <p:cNvSpPr/>
              <p:nvPr/>
            </p:nvSpPr>
            <p:spPr>
              <a:xfrm>
                <a:off x="9744120" y="3935160"/>
                <a:ext cx="8856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23" name="Straight Connector 754"/>
              <p:cNvSpPr/>
              <p:nvPr/>
            </p:nvSpPr>
            <p:spPr>
              <a:xfrm flipH="1" flipV="1">
                <a:off x="9663480" y="3934800"/>
                <a:ext cx="1080" cy="52200"/>
              </a:xfrm>
              <a:prstGeom prst="line">
                <a:avLst/>
              </a:prstGeom>
              <a:ln w="6350">
                <a:solidFill>
                  <a:srgbClr val="7f7f7f"/>
                </a:solidFill>
                <a:round/>
              </a:ln>
            </p:spPr>
            <p:style>
              <a:lnRef idx="0"/>
              <a:fillRef idx="0"/>
              <a:effectRef idx="0"/>
              <a:fontRef idx="minor"/>
            </p:style>
          </p:sp>
          <p:sp>
            <p:nvSpPr>
              <p:cNvPr id="824" name="Straight Connector 755"/>
              <p:cNvSpPr/>
              <p:nvPr/>
            </p:nvSpPr>
            <p:spPr>
              <a:xfrm flipH="1" flipV="1">
                <a:off x="10080000" y="3936960"/>
                <a:ext cx="1080" cy="52560"/>
              </a:xfrm>
              <a:prstGeom prst="line">
                <a:avLst/>
              </a:prstGeom>
              <a:ln w="6350">
                <a:solidFill>
                  <a:srgbClr val="7f7f7f"/>
                </a:solidFill>
                <a:round/>
              </a:ln>
            </p:spPr>
            <p:style>
              <a:lnRef idx="0"/>
              <a:fillRef idx="0"/>
              <a:effectRef idx="0"/>
              <a:fontRef idx="minor"/>
            </p:style>
          </p:sp>
        </p:grpSp>
        <p:grpSp>
          <p:nvGrpSpPr>
            <p:cNvPr id="825" name="Group 594"/>
            <p:cNvGrpSpPr/>
            <p:nvPr/>
          </p:nvGrpSpPr>
          <p:grpSpPr>
            <a:xfrm>
              <a:off x="9355320" y="4149000"/>
              <a:ext cx="418320" cy="189000"/>
              <a:chOff x="9355320" y="4149000"/>
              <a:chExt cx="418320" cy="189000"/>
            </a:xfrm>
          </p:grpSpPr>
          <p:sp>
            <p:nvSpPr>
              <p:cNvPr id="826" name="Oval 738"/>
              <p:cNvSpPr/>
              <p:nvPr/>
            </p:nvSpPr>
            <p:spPr>
              <a:xfrm flipV="1">
                <a:off x="9356400" y="4202640"/>
                <a:ext cx="416160" cy="135360"/>
              </a:xfrm>
              <a:prstGeom prst="ellipse">
                <a:avLst/>
              </a:prstGeom>
              <a:gradFill rotWithShape="0">
                <a:gsLst>
                  <a:gs pos="0">
                    <a:srgbClr val="7f7f7f"/>
                  </a:gs>
                  <a:gs pos="100000">
                    <a:srgbClr val="d9d9d9"/>
                  </a:gs>
                </a:gsLst>
                <a:lin ang="0"/>
              </a:gradFill>
              <a:ln w="6350">
                <a:solidFill>
                  <a:srgbClr val="7f7f7f"/>
                </a:solidFill>
                <a:round/>
              </a:ln>
              <a:effectLst>
                <a:outerShdw blurRad="39960" dir="5400000" dist="23040" rotWithShape="0">
                  <a:srgbClr val="bfbfbf">
                    <a:alpha val="35000"/>
                  </a:srgbClr>
                </a:outerShdw>
              </a:effectLst>
            </p:spPr>
            <p:style>
              <a:lnRef idx="0"/>
              <a:fillRef idx="0"/>
              <a:effectRef idx="0"/>
              <a:fontRef idx="minor"/>
            </p:style>
          </p:sp>
          <p:sp>
            <p:nvSpPr>
              <p:cNvPr id="827" name="Rectangle 739"/>
              <p:cNvSpPr/>
              <p:nvPr/>
            </p:nvSpPr>
            <p:spPr>
              <a:xfrm>
                <a:off x="9355320" y="4222440"/>
                <a:ext cx="418320" cy="48600"/>
              </a:xfrm>
              <a:prstGeom prst="rect">
                <a:avLst/>
              </a:prstGeom>
              <a:gradFill rotWithShape="0">
                <a:gsLst>
                  <a:gs pos="0">
                    <a:srgbClr val="808080"/>
                  </a:gs>
                  <a:gs pos="100000">
                    <a:srgbClr val="d9d9d9"/>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28" name="Oval 740"/>
              <p:cNvSpPr/>
              <p:nvPr/>
            </p:nvSpPr>
            <p:spPr>
              <a:xfrm flipV="1">
                <a:off x="9355680" y="4149000"/>
                <a:ext cx="416160" cy="135360"/>
              </a:xfrm>
              <a:prstGeom prst="ellipse">
                <a:avLst/>
              </a:prstGeom>
              <a:solidFill>
                <a:srgbClr val="bfbfbf"/>
              </a:solidFill>
              <a:ln w="6350">
                <a:solidFill>
                  <a:srgbClr val="7f7f7f"/>
                </a:solidFill>
                <a:round/>
              </a:ln>
              <a:effectLst>
                <a:outerShdw blurRad="39960" dir="5400000" dist="23040" rotWithShape="0">
                  <a:srgbClr val="808080">
                    <a:alpha val="35000"/>
                  </a:srgbClr>
                </a:outerShdw>
              </a:effectLst>
            </p:spPr>
            <p:style>
              <a:lnRef idx="0"/>
              <a:fillRef idx="0"/>
              <a:effectRef idx="0"/>
              <a:fontRef idx="minor"/>
            </p:style>
          </p:sp>
          <p:sp>
            <p:nvSpPr>
              <p:cNvPr id="829" name="Freeform 741"/>
              <p:cNvSpPr/>
              <p:nvPr/>
            </p:nvSpPr>
            <p:spPr>
              <a:xfrm>
                <a:off x="9461520" y="4194000"/>
                <a:ext cx="204120" cy="691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30" name="Freeform 742"/>
              <p:cNvSpPr/>
              <p:nvPr/>
            </p:nvSpPr>
            <p:spPr>
              <a:xfrm>
                <a:off x="9441000" y="4177080"/>
                <a:ext cx="244800" cy="4680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31" name="Freeform 743"/>
              <p:cNvSpPr/>
              <p:nvPr/>
            </p:nvSpPr>
            <p:spPr>
              <a:xfrm>
                <a:off x="9601920" y="4217400"/>
                <a:ext cx="89640" cy="4068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32" name="Freeform 744"/>
              <p:cNvSpPr/>
              <p:nvPr/>
            </p:nvSpPr>
            <p:spPr>
              <a:xfrm>
                <a:off x="9436320" y="4218480"/>
                <a:ext cx="88560" cy="4068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595959"/>
              </a:solidFill>
              <a:ln w="0">
                <a:noFill/>
              </a:ln>
              <a:effectLst>
                <a:outerShdw blurRad="39960" dir="5400000" dist="23040" rotWithShape="0">
                  <a:srgbClr val="000000">
                    <a:alpha val="35000"/>
                  </a:srgbClr>
                </a:outerShdw>
              </a:effectLst>
            </p:spPr>
            <p:style>
              <a:lnRef idx="0"/>
              <a:fillRef idx="0"/>
              <a:effectRef idx="0"/>
              <a:fontRef idx="minor"/>
            </p:style>
          </p:sp>
          <p:sp>
            <p:nvSpPr>
              <p:cNvPr id="833" name="Straight Connector 745"/>
              <p:cNvSpPr/>
              <p:nvPr/>
            </p:nvSpPr>
            <p:spPr>
              <a:xfrm flipH="1" flipV="1">
                <a:off x="9355320" y="4218120"/>
                <a:ext cx="1440" cy="52560"/>
              </a:xfrm>
              <a:prstGeom prst="line">
                <a:avLst/>
              </a:prstGeom>
              <a:ln w="6350">
                <a:solidFill>
                  <a:srgbClr val="7f7f7f"/>
                </a:solidFill>
                <a:round/>
              </a:ln>
            </p:spPr>
            <p:style>
              <a:lnRef idx="0"/>
              <a:fillRef idx="0"/>
              <a:effectRef idx="0"/>
              <a:fontRef idx="minor"/>
            </p:style>
          </p:sp>
          <p:sp>
            <p:nvSpPr>
              <p:cNvPr id="834" name="Straight Connector 746"/>
              <p:cNvSpPr/>
              <p:nvPr/>
            </p:nvSpPr>
            <p:spPr>
              <a:xfrm flipH="1" flipV="1">
                <a:off x="9772200" y="4220280"/>
                <a:ext cx="1080" cy="52560"/>
              </a:xfrm>
              <a:prstGeom prst="line">
                <a:avLst/>
              </a:prstGeom>
              <a:ln w="6350">
                <a:solidFill>
                  <a:srgbClr val="7f7f7f"/>
                </a:solidFill>
                <a:round/>
              </a:ln>
            </p:spPr>
            <p:style>
              <a:lnRef idx="0"/>
              <a:fillRef idx="0"/>
              <a:effectRef idx="0"/>
              <a:fontRef idx="minor"/>
            </p:style>
          </p:sp>
        </p:grpSp>
        <p:sp>
          <p:nvSpPr>
            <p:cNvPr id="835" name="Line 421"/>
            <p:cNvSpPr/>
            <p:nvPr/>
          </p:nvSpPr>
          <p:spPr>
            <a:xfrm>
              <a:off x="9310680" y="4038120"/>
              <a:ext cx="163440" cy="120600"/>
            </a:xfrm>
            <a:prstGeom prst="line">
              <a:avLst/>
            </a:prstGeom>
            <a:ln w="9525">
              <a:solidFill>
                <a:srgbClr val="000000"/>
              </a:solidFill>
              <a:round/>
            </a:ln>
          </p:spPr>
          <p:style>
            <a:lnRef idx="0"/>
            <a:fillRef idx="0"/>
            <a:effectRef idx="0"/>
            <a:fontRef idx="minor"/>
          </p:style>
        </p:sp>
        <p:sp>
          <p:nvSpPr>
            <p:cNvPr id="836" name="Line 422"/>
            <p:cNvSpPr/>
            <p:nvPr/>
          </p:nvSpPr>
          <p:spPr>
            <a:xfrm>
              <a:off x="9407520" y="3958560"/>
              <a:ext cx="279360" cy="360"/>
            </a:xfrm>
            <a:prstGeom prst="line">
              <a:avLst/>
            </a:prstGeom>
            <a:ln w="9525">
              <a:solidFill>
                <a:srgbClr val="000000"/>
              </a:solidFill>
              <a:round/>
            </a:ln>
          </p:spPr>
          <p:style>
            <a:lnRef idx="0"/>
            <a:fillRef idx="0"/>
            <a:effectRef idx="0"/>
            <a:fontRef idx="minor"/>
          </p:style>
        </p:sp>
        <p:sp>
          <p:nvSpPr>
            <p:cNvPr id="837" name="Line 423"/>
            <p:cNvSpPr/>
            <p:nvPr/>
          </p:nvSpPr>
          <p:spPr>
            <a:xfrm flipV="1">
              <a:off x="9644040" y="4044240"/>
              <a:ext cx="134640" cy="105120"/>
            </a:xfrm>
            <a:prstGeom prst="line">
              <a:avLst/>
            </a:prstGeom>
            <a:ln w="9525">
              <a:solidFill>
                <a:srgbClr val="000000"/>
              </a:solidFill>
              <a:round/>
            </a:ln>
          </p:spPr>
          <p:style>
            <a:lnRef idx="0"/>
            <a:fillRef idx="0"/>
            <a:effectRef idx="0"/>
            <a:fontRef idx="minor"/>
          </p:style>
        </p:sp>
        <p:sp>
          <p:nvSpPr>
            <p:cNvPr id="838" name="Line 444"/>
            <p:cNvSpPr/>
            <p:nvPr/>
          </p:nvSpPr>
          <p:spPr>
            <a:xfrm flipV="1">
              <a:off x="9491400" y="2717280"/>
              <a:ext cx="123840" cy="87480"/>
            </a:xfrm>
            <a:prstGeom prst="line">
              <a:avLst/>
            </a:prstGeom>
            <a:ln w="9525">
              <a:solidFill>
                <a:srgbClr val="000000"/>
              </a:solidFill>
              <a:round/>
            </a:ln>
          </p:spPr>
          <p:style>
            <a:lnRef idx="0"/>
            <a:fillRef idx="0"/>
            <a:effectRef idx="0"/>
            <a:fontRef idx="minor"/>
          </p:style>
        </p:sp>
        <p:sp>
          <p:nvSpPr>
            <p:cNvPr id="839" name="Line 445"/>
            <p:cNvSpPr/>
            <p:nvPr/>
          </p:nvSpPr>
          <p:spPr>
            <a:xfrm>
              <a:off x="9320040" y="2890440"/>
              <a:ext cx="360" cy="82440"/>
            </a:xfrm>
            <a:prstGeom prst="line">
              <a:avLst/>
            </a:prstGeom>
            <a:ln w="9525">
              <a:solidFill>
                <a:srgbClr val="000000"/>
              </a:solidFill>
              <a:round/>
            </a:ln>
          </p:spPr>
          <p:style>
            <a:lnRef idx="0"/>
            <a:fillRef idx="0"/>
            <a:effectRef idx="0"/>
            <a:fontRef idx="minor"/>
          </p:style>
        </p:sp>
        <p:sp>
          <p:nvSpPr>
            <p:cNvPr id="840" name="Line 446"/>
            <p:cNvSpPr/>
            <p:nvPr/>
          </p:nvSpPr>
          <p:spPr>
            <a:xfrm flipV="1">
              <a:off x="9491400" y="2787120"/>
              <a:ext cx="263520" cy="289080"/>
            </a:xfrm>
            <a:prstGeom prst="line">
              <a:avLst/>
            </a:prstGeom>
            <a:ln w="9525">
              <a:solidFill>
                <a:srgbClr val="000000"/>
              </a:solidFill>
              <a:round/>
            </a:ln>
          </p:spPr>
          <p:style>
            <a:lnRef idx="0"/>
            <a:fillRef idx="0"/>
            <a:effectRef idx="0"/>
            <a:fontRef idx="minor"/>
          </p:style>
        </p:sp>
        <p:sp>
          <p:nvSpPr>
            <p:cNvPr id="841" name="Line 447"/>
            <p:cNvSpPr/>
            <p:nvPr/>
          </p:nvSpPr>
          <p:spPr>
            <a:xfrm>
              <a:off x="9856440" y="2785680"/>
              <a:ext cx="360" cy="196560"/>
            </a:xfrm>
            <a:prstGeom prst="line">
              <a:avLst/>
            </a:prstGeom>
            <a:ln w="9525">
              <a:solidFill>
                <a:srgbClr val="000000"/>
              </a:solidFill>
              <a:round/>
            </a:ln>
          </p:spPr>
          <p:style>
            <a:lnRef idx="0"/>
            <a:fillRef idx="0"/>
            <a:effectRef idx="0"/>
            <a:fontRef idx="minor"/>
          </p:style>
        </p:sp>
        <p:sp>
          <p:nvSpPr>
            <p:cNvPr id="842" name="Line 448"/>
            <p:cNvSpPr/>
            <p:nvPr/>
          </p:nvSpPr>
          <p:spPr>
            <a:xfrm>
              <a:off x="9510480" y="3092040"/>
              <a:ext cx="189000" cy="360"/>
            </a:xfrm>
            <a:prstGeom prst="line">
              <a:avLst/>
            </a:prstGeom>
            <a:ln w="9525">
              <a:solidFill>
                <a:srgbClr val="000000"/>
              </a:solidFill>
              <a:round/>
            </a:ln>
          </p:spPr>
          <p:style>
            <a:lnRef idx="0"/>
            <a:fillRef idx="0"/>
            <a:effectRef idx="0"/>
            <a:fontRef idx="minor"/>
          </p:style>
        </p:sp>
        <p:sp>
          <p:nvSpPr>
            <p:cNvPr id="843" name="Line 450"/>
            <p:cNvSpPr/>
            <p:nvPr/>
          </p:nvSpPr>
          <p:spPr>
            <a:xfrm>
              <a:off x="10064520" y="3082320"/>
              <a:ext cx="177840" cy="360"/>
            </a:xfrm>
            <a:prstGeom prst="line">
              <a:avLst/>
            </a:prstGeom>
            <a:ln w="9525">
              <a:solidFill>
                <a:srgbClr val="000000"/>
              </a:solidFill>
              <a:round/>
            </a:ln>
          </p:spPr>
          <p:style>
            <a:lnRef idx="0"/>
            <a:fillRef idx="0"/>
            <a:effectRef idx="0"/>
            <a:fontRef idx="minor"/>
          </p:style>
        </p:sp>
        <p:sp>
          <p:nvSpPr>
            <p:cNvPr id="844" name="Line 451"/>
            <p:cNvSpPr/>
            <p:nvPr/>
          </p:nvSpPr>
          <p:spPr>
            <a:xfrm flipH="1">
              <a:off x="9210600" y="3158640"/>
              <a:ext cx="98280" cy="704880"/>
            </a:xfrm>
            <a:prstGeom prst="line">
              <a:avLst/>
            </a:prstGeom>
            <a:ln w="9525">
              <a:solidFill>
                <a:srgbClr val="000000"/>
              </a:solidFill>
              <a:round/>
            </a:ln>
          </p:spPr>
          <p:style>
            <a:lnRef idx="0"/>
            <a:fillRef idx="0"/>
            <a:effectRef idx="0"/>
            <a:fontRef idx="minor"/>
          </p:style>
        </p:sp>
        <p:sp>
          <p:nvSpPr>
            <p:cNvPr id="845" name="Line 452"/>
            <p:cNvSpPr/>
            <p:nvPr/>
          </p:nvSpPr>
          <p:spPr>
            <a:xfrm flipH="1">
              <a:off x="9802800" y="3158640"/>
              <a:ext cx="110880" cy="727200"/>
            </a:xfrm>
            <a:prstGeom prst="line">
              <a:avLst/>
            </a:prstGeom>
            <a:ln w="9525">
              <a:solidFill>
                <a:srgbClr val="000000"/>
              </a:solidFill>
              <a:round/>
            </a:ln>
          </p:spPr>
          <p:style>
            <a:lnRef idx="0"/>
            <a:fillRef idx="0"/>
            <a:effectRef idx="0"/>
            <a:fontRef idx="minor"/>
          </p:style>
        </p:sp>
        <p:sp>
          <p:nvSpPr>
            <p:cNvPr id="846" name="Line 541"/>
            <p:cNvSpPr/>
            <p:nvPr/>
          </p:nvSpPr>
          <p:spPr>
            <a:xfrm flipV="1">
              <a:off x="9186840" y="4299840"/>
              <a:ext cx="226800" cy="436680"/>
            </a:xfrm>
            <a:prstGeom prst="line">
              <a:avLst/>
            </a:prstGeom>
            <a:ln w="9525">
              <a:solidFill>
                <a:srgbClr val="000000"/>
              </a:solidFill>
              <a:round/>
            </a:ln>
          </p:spPr>
          <p:style>
            <a:lnRef idx="0"/>
            <a:fillRef idx="0"/>
            <a:effectRef idx="0"/>
            <a:fontRef idx="minor"/>
          </p:style>
        </p:sp>
        <p:grpSp>
          <p:nvGrpSpPr>
            <p:cNvPr id="847" name="Group 665"/>
            <p:cNvGrpSpPr/>
            <p:nvPr/>
          </p:nvGrpSpPr>
          <p:grpSpPr>
            <a:xfrm>
              <a:off x="9604440" y="2620440"/>
              <a:ext cx="389520" cy="169200"/>
              <a:chOff x="9604440" y="2620440"/>
              <a:chExt cx="389520" cy="169200"/>
            </a:xfrm>
          </p:grpSpPr>
          <p:sp>
            <p:nvSpPr>
              <p:cNvPr id="848" name="Oval 407"/>
              <p:cNvSpPr/>
              <p:nvPr/>
            </p:nvSpPr>
            <p:spPr>
              <a:xfrm>
                <a:off x="9605880" y="2695680"/>
                <a:ext cx="386640" cy="939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849" name="Rectangle 410"/>
              <p:cNvSpPr/>
              <p:nvPr/>
            </p:nvSpPr>
            <p:spPr>
              <a:xfrm>
                <a:off x="9605880" y="2684880"/>
                <a:ext cx="388080" cy="583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850" name="Oval 411"/>
              <p:cNvSpPr/>
              <p:nvPr/>
            </p:nvSpPr>
            <p:spPr>
              <a:xfrm>
                <a:off x="9604440" y="2620440"/>
                <a:ext cx="386640" cy="1101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851" name="Group 659"/>
              <p:cNvGrpSpPr/>
              <p:nvPr/>
            </p:nvGrpSpPr>
            <p:grpSpPr>
              <a:xfrm>
                <a:off x="9682200" y="2649240"/>
                <a:ext cx="218520" cy="51120"/>
                <a:chOff x="9682200" y="2649240"/>
                <a:chExt cx="218520" cy="51120"/>
              </a:xfrm>
            </p:grpSpPr>
            <p:sp>
              <p:nvSpPr>
                <p:cNvPr id="852" name="Freeform 660"/>
                <p:cNvSpPr/>
                <p:nvPr/>
              </p:nvSpPr>
              <p:spPr>
                <a:xfrm>
                  <a:off x="9682200" y="2649240"/>
                  <a:ext cx="218520" cy="5112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853" name="Freeform 661"/>
                <p:cNvSpPr/>
                <p:nvPr/>
              </p:nvSpPr>
              <p:spPr>
                <a:xfrm>
                  <a:off x="9691920" y="2649240"/>
                  <a:ext cx="198720" cy="5112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854" name="Line 662"/>
              <p:cNvSpPr/>
              <p:nvPr/>
            </p:nvSpPr>
            <p:spPr>
              <a:xfrm>
                <a:off x="9605880" y="2672280"/>
                <a:ext cx="360" cy="75240"/>
              </a:xfrm>
              <a:prstGeom prst="line">
                <a:avLst/>
              </a:prstGeom>
              <a:ln w="9525">
                <a:solidFill>
                  <a:srgbClr val="000000"/>
                </a:solidFill>
                <a:round/>
              </a:ln>
            </p:spPr>
            <p:style>
              <a:lnRef idx="0"/>
              <a:fillRef idx="0"/>
              <a:effectRef idx="0"/>
              <a:fontRef idx="minor"/>
            </p:style>
          </p:sp>
          <p:sp>
            <p:nvSpPr>
              <p:cNvPr id="855" name="Line 663"/>
              <p:cNvSpPr/>
              <p:nvPr/>
            </p:nvSpPr>
            <p:spPr>
              <a:xfrm>
                <a:off x="9991440" y="2675880"/>
                <a:ext cx="360" cy="73440"/>
              </a:xfrm>
              <a:prstGeom prst="line">
                <a:avLst/>
              </a:prstGeom>
              <a:ln w="9525">
                <a:solidFill>
                  <a:srgbClr val="000000"/>
                </a:solidFill>
                <a:round/>
              </a:ln>
            </p:spPr>
            <p:style>
              <a:lnRef idx="0"/>
              <a:fillRef idx="0"/>
              <a:effectRef idx="0"/>
              <a:fontRef idx="minor"/>
            </p:style>
          </p:sp>
        </p:grpSp>
        <p:grpSp>
          <p:nvGrpSpPr>
            <p:cNvPr id="856" name="Group 675"/>
            <p:cNvGrpSpPr/>
            <p:nvPr/>
          </p:nvGrpSpPr>
          <p:grpSpPr>
            <a:xfrm>
              <a:off x="9118440" y="2719080"/>
              <a:ext cx="389880" cy="168840"/>
              <a:chOff x="9118440" y="2719080"/>
              <a:chExt cx="389880" cy="168840"/>
            </a:xfrm>
          </p:grpSpPr>
          <p:sp>
            <p:nvSpPr>
              <p:cNvPr id="857" name="Oval 407"/>
              <p:cNvSpPr/>
              <p:nvPr/>
            </p:nvSpPr>
            <p:spPr>
              <a:xfrm>
                <a:off x="9120240" y="2793960"/>
                <a:ext cx="386640" cy="939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858" name="Rectangle 410"/>
              <p:cNvSpPr/>
              <p:nvPr/>
            </p:nvSpPr>
            <p:spPr>
              <a:xfrm>
                <a:off x="9120240" y="2783520"/>
                <a:ext cx="388080" cy="583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859" name="Oval 411"/>
              <p:cNvSpPr/>
              <p:nvPr/>
            </p:nvSpPr>
            <p:spPr>
              <a:xfrm>
                <a:off x="9118440" y="2719080"/>
                <a:ext cx="386640" cy="1101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860" name="Group 679"/>
              <p:cNvGrpSpPr/>
              <p:nvPr/>
            </p:nvGrpSpPr>
            <p:grpSpPr>
              <a:xfrm>
                <a:off x="9196560" y="2747520"/>
                <a:ext cx="218520" cy="51120"/>
                <a:chOff x="9196560" y="2747520"/>
                <a:chExt cx="218520" cy="51120"/>
              </a:xfrm>
            </p:grpSpPr>
            <p:sp>
              <p:nvSpPr>
                <p:cNvPr id="861" name="Freeform 680"/>
                <p:cNvSpPr/>
                <p:nvPr/>
              </p:nvSpPr>
              <p:spPr>
                <a:xfrm>
                  <a:off x="9196560" y="2747520"/>
                  <a:ext cx="218520" cy="5112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862" name="Freeform 681"/>
                <p:cNvSpPr/>
                <p:nvPr/>
              </p:nvSpPr>
              <p:spPr>
                <a:xfrm>
                  <a:off x="9206280" y="2747520"/>
                  <a:ext cx="198720" cy="5112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863" name="Line 682"/>
              <p:cNvSpPr/>
              <p:nvPr/>
            </p:nvSpPr>
            <p:spPr>
              <a:xfrm>
                <a:off x="9119880" y="2770560"/>
                <a:ext cx="360" cy="75240"/>
              </a:xfrm>
              <a:prstGeom prst="line">
                <a:avLst/>
              </a:prstGeom>
              <a:ln w="9525">
                <a:solidFill>
                  <a:srgbClr val="000000"/>
                </a:solidFill>
                <a:round/>
              </a:ln>
            </p:spPr>
            <p:style>
              <a:lnRef idx="0"/>
              <a:fillRef idx="0"/>
              <a:effectRef idx="0"/>
              <a:fontRef idx="minor"/>
            </p:style>
          </p:sp>
          <p:sp>
            <p:nvSpPr>
              <p:cNvPr id="864" name="Line 683"/>
              <p:cNvSpPr/>
              <p:nvPr/>
            </p:nvSpPr>
            <p:spPr>
              <a:xfrm>
                <a:off x="9505800" y="2774160"/>
                <a:ext cx="360" cy="73440"/>
              </a:xfrm>
              <a:prstGeom prst="line">
                <a:avLst/>
              </a:prstGeom>
              <a:ln w="9525">
                <a:solidFill>
                  <a:srgbClr val="000000"/>
                </a:solidFill>
                <a:round/>
              </a:ln>
            </p:spPr>
            <p:style>
              <a:lnRef idx="0"/>
              <a:fillRef idx="0"/>
              <a:effectRef idx="0"/>
              <a:fontRef idx="minor"/>
            </p:style>
          </p:sp>
        </p:grpSp>
        <p:grpSp>
          <p:nvGrpSpPr>
            <p:cNvPr id="865" name="Group 684"/>
            <p:cNvGrpSpPr/>
            <p:nvPr/>
          </p:nvGrpSpPr>
          <p:grpSpPr>
            <a:xfrm>
              <a:off x="9129600" y="2982600"/>
              <a:ext cx="389880" cy="168840"/>
              <a:chOff x="9129600" y="2982600"/>
              <a:chExt cx="389880" cy="168840"/>
            </a:xfrm>
          </p:grpSpPr>
          <p:sp>
            <p:nvSpPr>
              <p:cNvPr id="866" name="Oval 407"/>
              <p:cNvSpPr/>
              <p:nvPr/>
            </p:nvSpPr>
            <p:spPr>
              <a:xfrm>
                <a:off x="9131400" y="3057480"/>
                <a:ext cx="386640" cy="939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867" name="Rectangle 410"/>
              <p:cNvSpPr/>
              <p:nvPr/>
            </p:nvSpPr>
            <p:spPr>
              <a:xfrm>
                <a:off x="9131400" y="3047040"/>
                <a:ext cx="388080" cy="5832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868" name="Oval 411"/>
              <p:cNvSpPr/>
              <p:nvPr/>
            </p:nvSpPr>
            <p:spPr>
              <a:xfrm>
                <a:off x="9129600" y="2982600"/>
                <a:ext cx="386640" cy="1101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869" name="Group 688"/>
              <p:cNvGrpSpPr/>
              <p:nvPr/>
            </p:nvGrpSpPr>
            <p:grpSpPr>
              <a:xfrm>
                <a:off x="9207360" y="3011040"/>
                <a:ext cx="218520" cy="51120"/>
                <a:chOff x="9207360" y="3011040"/>
                <a:chExt cx="218520" cy="51120"/>
              </a:xfrm>
            </p:grpSpPr>
            <p:sp>
              <p:nvSpPr>
                <p:cNvPr id="870" name="Freeform 689"/>
                <p:cNvSpPr/>
                <p:nvPr/>
              </p:nvSpPr>
              <p:spPr>
                <a:xfrm>
                  <a:off x="9207360" y="3011040"/>
                  <a:ext cx="218520" cy="5112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871" name="Freeform 690"/>
                <p:cNvSpPr/>
                <p:nvPr/>
              </p:nvSpPr>
              <p:spPr>
                <a:xfrm>
                  <a:off x="9217440" y="3011040"/>
                  <a:ext cx="198720" cy="5112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872" name="Line 691"/>
              <p:cNvSpPr/>
              <p:nvPr/>
            </p:nvSpPr>
            <p:spPr>
              <a:xfrm>
                <a:off x="9131040" y="3034080"/>
                <a:ext cx="360" cy="75240"/>
              </a:xfrm>
              <a:prstGeom prst="line">
                <a:avLst/>
              </a:prstGeom>
              <a:ln w="9525">
                <a:solidFill>
                  <a:srgbClr val="000000"/>
                </a:solidFill>
                <a:round/>
              </a:ln>
            </p:spPr>
            <p:style>
              <a:lnRef idx="0"/>
              <a:fillRef idx="0"/>
              <a:effectRef idx="0"/>
              <a:fontRef idx="minor"/>
            </p:style>
          </p:sp>
          <p:sp>
            <p:nvSpPr>
              <p:cNvPr id="873" name="Line 692"/>
              <p:cNvSpPr/>
              <p:nvPr/>
            </p:nvSpPr>
            <p:spPr>
              <a:xfrm>
                <a:off x="9516960" y="3037680"/>
                <a:ext cx="360" cy="73440"/>
              </a:xfrm>
              <a:prstGeom prst="line">
                <a:avLst/>
              </a:prstGeom>
              <a:ln w="9525">
                <a:solidFill>
                  <a:srgbClr val="000000"/>
                </a:solidFill>
                <a:round/>
              </a:ln>
            </p:spPr>
            <p:style>
              <a:lnRef idx="0"/>
              <a:fillRef idx="0"/>
              <a:effectRef idx="0"/>
              <a:fontRef idx="minor"/>
            </p:style>
          </p:sp>
        </p:grpSp>
        <p:sp>
          <p:nvSpPr>
            <p:cNvPr id="874" name="Line 693"/>
            <p:cNvSpPr/>
            <p:nvPr/>
          </p:nvSpPr>
          <p:spPr>
            <a:xfrm>
              <a:off x="10260000" y="3080880"/>
              <a:ext cx="177480" cy="360"/>
            </a:xfrm>
            <a:prstGeom prst="line">
              <a:avLst/>
            </a:prstGeom>
            <a:ln w="9525">
              <a:solidFill>
                <a:srgbClr val="e7e6e6"/>
              </a:solidFill>
              <a:prstDash val="dash"/>
              <a:round/>
            </a:ln>
          </p:spPr>
          <p:style>
            <a:lnRef idx="0"/>
            <a:fillRef idx="0"/>
            <a:effectRef idx="0"/>
            <a:fontRef idx="minor"/>
          </p:style>
        </p:sp>
        <p:grpSp>
          <p:nvGrpSpPr>
            <p:cNvPr id="875" name="Group 694"/>
            <p:cNvGrpSpPr/>
            <p:nvPr/>
          </p:nvGrpSpPr>
          <p:grpSpPr>
            <a:xfrm>
              <a:off x="9315360" y="4136760"/>
              <a:ext cx="485280" cy="202320"/>
              <a:chOff x="9315360" y="4136760"/>
              <a:chExt cx="485280" cy="202320"/>
            </a:xfrm>
          </p:grpSpPr>
          <p:sp>
            <p:nvSpPr>
              <p:cNvPr id="876" name="Oval 407"/>
              <p:cNvSpPr/>
              <p:nvPr/>
            </p:nvSpPr>
            <p:spPr>
              <a:xfrm>
                <a:off x="9317520" y="4226400"/>
                <a:ext cx="480960" cy="1126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877" name="Rectangle 410"/>
              <p:cNvSpPr/>
              <p:nvPr/>
            </p:nvSpPr>
            <p:spPr>
              <a:xfrm>
                <a:off x="9317520" y="4213800"/>
                <a:ext cx="483120" cy="6984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878" name="Oval 411"/>
              <p:cNvSpPr/>
              <p:nvPr/>
            </p:nvSpPr>
            <p:spPr>
              <a:xfrm>
                <a:off x="9315360" y="4136760"/>
                <a:ext cx="480960" cy="1317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879" name="Group 698"/>
              <p:cNvGrpSpPr/>
              <p:nvPr/>
            </p:nvGrpSpPr>
            <p:grpSpPr>
              <a:xfrm>
                <a:off x="9412200" y="4170960"/>
                <a:ext cx="271800" cy="61200"/>
                <a:chOff x="9412200" y="4170960"/>
                <a:chExt cx="271800" cy="61200"/>
              </a:xfrm>
            </p:grpSpPr>
            <p:sp>
              <p:nvSpPr>
                <p:cNvPr id="880" name="Freeform 699"/>
                <p:cNvSpPr/>
                <p:nvPr/>
              </p:nvSpPr>
              <p:spPr>
                <a:xfrm>
                  <a:off x="9412200" y="4170960"/>
                  <a:ext cx="271800" cy="6120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881" name="Freeform 700"/>
                <p:cNvSpPr/>
                <p:nvPr/>
              </p:nvSpPr>
              <p:spPr>
                <a:xfrm>
                  <a:off x="9424440" y="4170960"/>
                  <a:ext cx="247320" cy="6120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882" name="Line 701"/>
              <p:cNvSpPr/>
              <p:nvPr/>
            </p:nvSpPr>
            <p:spPr>
              <a:xfrm>
                <a:off x="9317160" y="4198680"/>
                <a:ext cx="360" cy="89640"/>
              </a:xfrm>
              <a:prstGeom prst="line">
                <a:avLst/>
              </a:prstGeom>
              <a:ln w="9525">
                <a:solidFill>
                  <a:srgbClr val="000000"/>
                </a:solidFill>
                <a:round/>
              </a:ln>
            </p:spPr>
            <p:style>
              <a:lnRef idx="0"/>
              <a:fillRef idx="0"/>
              <a:effectRef idx="0"/>
              <a:fontRef idx="minor"/>
            </p:style>
          </p:sp>
          <p:sp>
            <p:nvSpPr>
              <p:cNvPr id="883" name="Line 702"/>
              <p:cNvSpPr/>
              <p:nvPr/>
            </p:nvSpPr>
            <p:spPr>
              <a:xfrm>
                <a:off x="9797040" y="4202640"/>
                <a:ext cx="360" cy="87840"/>
              </a:xfrm>
              <a:prstGeom prst="line">
                <a:avLst/>
              </a:prstGeom>
              <a:ln w="9525">
                <a:solidFill>
                  <a:srgbClr val="000000"/>
                </a:solidFill>
                <a:round/>
              </a:ln>
            </p:spPr>
            <p:style>
              <a:lnRef idx="0"/>
              <a:fillRef idx="0"/>
              <a:effectRef idx="0"/>
              <a:fontRef idx="minor"/>
            </p:style>
          </p:sp>
        </p:grpSp>
        <p:grpSp>
          <p:nvGrpSpPr>
            <p:cNvPr id="884" name="Group 712"/>
            <p:cNvGrpSpPr/>
            <p:nvPr/>
          </p:nvGrpSpPr>
          <p:grpSpPr>
            <a:xfrm>
              <a:off x="8996400" y="3855600"/>
              <a:ext cx="484920" cy="202680"/>
              <a:chOff x="8996400" y="3855600"/>
              <a:chExt cx="484920" cy="202680"/>
            </a:xfrm>
          </p:grpSpPr>
          <p:sp>
            <p:nvSpPr>
              <p:cNvPr id="885" name="Oval 407"/>
              <p:cNvSpPr/>
              <p:nvPr/>
            </p:nvSpPr>
            <p:spPr>
              <a:xfrm>
                <a:off x="8998200" y="3945600"/>
                <a:ext cx="480960" cy="1126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886" name="Rectangle 410"/>
              <p:cNvSpPr/>
              <p:nvPr/>
            </p:nvSpPr>
            <p:spPr>
              <a:xfrm>
                <a:off x="8998200" y="3932640"/>
                <a:ext cx="483120" cy="6984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887" name="Oval 411"/>
              <p:cNvSpPr/>
              <p:nvPr/>
            </p:nvSpPr>
            <p:spPr>
              <a:xfrm>
                <a:off x="8996400" y="3855600"/>
                <a:ext cx="480960" cy="1317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888" name="Group 716"/>
              <p:cNvGrpSpPr/>
              <p:nvPr/>
            </p:nvGrpSpPr>
            <p:grpSpPr>
              <a:xfrm>
                <a:off x="9093240" y="3889800"/>
                <a:ext cx="271800" cy="61200"/>
                <a:chOff x="9093240" y="3889800"/>
                <a:chExt cx="271800" cy="61200"/>
              </a:xfrm>
            </p:grpSpPr>
            <p:sp>
              <p:nvSpPr>
                <p:cNvPr id="889" name="Freeform 717"/>
                <p:cNvSpPr/>
                <p:nvPr/>
              </p:nvSpPr>
              <p:spPr>
                <a:xfrm>
                  <a:off x="9093240" y="3889800"/>
                  <a:ext cx="271800" cy="6120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890" name="Freeform 718"/>
                <p:cNvSpPr/>
                <p:nvPr/>
              </p:nvSpPr>
              <p:spPr>
                <a:xfrm>
                  <a:off x="9105480" y="3889800"/>
                  <a:ext cx="247320" cy="6120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891" name="Line 719"/>
              <p:cNvSpPr/>
              <p:nvPr/>
            </p:nvSpPr>
            <p:spPr>
              <a:xfrm>
                <a:off x="8998200" y="3917520"/>
                <a:ext cx="360" cy="90000"/>
              </a:xfrm>
              <a:prstGeom prst="line">
                <a:avLst/>
              </a:prstGeom>
              <a:ln w="9525">
                <a:solidFill>
                  <a:srgbClr val="000000"/>
                </a:solidFill>
                <a:round/>
              </a:ln>
            </p:spPr>
            <p:style>
              <a:lnRef idx="0"/>
              <a:fillRef idx="0"/>
              <a:effectRef idx="0"/>
              <a:fontRef idx="minor"/>
            </p:style>
          </p:sp>
          <p:sp>
            <p:nvSpPr>
              <p:cNvPr id="892" name="Line 720"/>
              <p:cNvSpPr/>
              <p:nvPr/>
            </p:nvSpPr>
            <p:spPr>
              <a:xfrm>
                <a:off x="9478080" y="3921840"/>
                <a:ext cx="360" cy="87840"/>
              </a:xfrm>
              <a:prstGeom prst="line">
                <a:avLst/>
              </a:prstGeom>
              <a:ln w="9525">
                <a:solidFill>
                  <a:srgbClr val="000000"/>
                </a:solidFill>
                <a:round/>
              </a:ln>
            </p:spPr>
            <p:style>
              <a:lnRef idx="0"/>
              <a:fillRef idx="0"/>
              <a:effectRef idx="0"/>
              <a:fontRef idx="minor"/>
            </p:style>
          </p:sp>
        </p:grpSp>
        <p:grpSp>
          <p:nvGrpSpPr>
            <p:cNvPr id="893" name="Group 721"/>
            <p:cNvGrpSpPr/>
            <p:nvPr/>
          </p:nvGrpSpPr>
          <p:grpSpPr>
            <a:xfrm>
              <a:off x="9658440" y="3868560"/>
              <a:ext cx="484920" cy="202320"/>
              <a:chOff x="9658440" y="3868560"/>
              <a:chExt cx="484920" cy="202320"/>
            </a:xfrm>
          </p:grpSpPr>
          <p:sp>
            <p:nvSpPr>
              <p:cNvPr id="894" name="Oval 407"/>
              <p:cNvSpPr/>
              <p:nvPr/>
            </p:nvSpPr>
            <p:spPr>
              <a:xfrm>
                <a:off x="9660240" y="3958200"/>
                <a:ext cx="480960" cy="11268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sp>
            <p:nvSpPr>
              <p:cNvPr id="895" name="Rectangle 410"/>
              <p:cNvSpPr/>
              <p:nvPr/>
            </p:nvSpPr>
            <p:spPr>
              <a:xfrm>
                <a:off x="9660240" y="3945240"/>
                <a:ext cx="483120" cy="69840"/>
              </a:xfrm>
              <a:prstGeom prst="rect">
                <a:avLst/>
              </a:prstGeom>
              <a:gradFill rotWithShape="0">
                <a:gsLst>
                  <a:gs pos="0">
                    <a:srgbClr val="0563c1"/>
                  </a:gs>
                  <a:gs pos="100000">
                    <a:srgbClr val="ffffff"/>
                  </a:gs>
                </a:gsLst>
                <a:lin ang="0"/>
              </a:gradFill>
              <a:ln w="0">
                <a:noFill/>
              </a:ln>
            </p:spPr>
            <p:style>
              <a:lnRef idx="0"/>
              <a:fillRef idx="0"/>
              <a:effectRef idx="0"/>
              <a:fontRef idx="minor"/>
            </p:style>
          </p:sp>
          <p:sp>
            <p:nvSpPr>
              <p:cNvPr id="896" name="Oval 411"/>
              <p:cNvSpPr/>
              <p:nvPr/>
            </p:nvSpPr>
            <p:spPr>
              <a:xfrm>
                <a:off x="9658440" y="3868560"/>
                <a:ext cx="480960" cy="131760"/>
              </a:xfrm>
              <a:prstGeom prst="ellipse">
                <a:avLst/>
              </a:prstGeom>
              <a:gradFill rotWithShape="0">
                <a:gsLst>
                  <a:gs pos="0">
                    <a:srgbClr val="0563c1"/>
                  </a:gs>
                  <a:gs pos="100000">
                    <a:srgbClr val="ffffff"/>
                  </a:gs>
                </a:gsLst>
                <a:lin ang="0"/>
              </a:gradFill>
              <a:ln w="9525">
                <a:solidFill>
                  <a:srgbClr val="000000"/>
                </a:solidFill>
                <a:round/>
              </a:ln>
            </p:spPr>
            <p:style>
              <a:lnRef idx="0"/>
              <a:fillRef idx="0"/>
              <a:effectRef idx="0"/>
              <a:fontRef idx="minor"/>
            </p:style>
          </p:sp>
          <p:grpSp>
            <p:nvGrpSpPr>
              <p:cNvPr id="897" name="Group 725"/>
              <p:cNvGrpSpPr/>
              <p:nvPr/>
            </p:nvGrpSpPr>
            <p:grpSpPr>
              <a:xfrm>
                <a:off x="9755280" y="3902760"/>
                <a:ext cx="271800" cy="61200"/>
                <a:chOff x="9755280" y="3902760"/>
                <a:chExt cx="271800" cy="61200"/>
              </a:xfrm>
            </p:grpSpPr>
            <p:sp>
              <p:nvSpPr>
                <p:cNvPr id="898" name="Freeform 726"/>
                <p:cNvSpPr/>
                <p:nvPr/>
              </p:nvSpPr>
              <p:spPr>
                <a:xfrm>
                  <a:off x="9755280" y="3902760"/>
                  <a:ext cx="271800" cy="61200"/>
                </a:xfrm>
                <a:custGeom>
                  <a:avLst/>
                  <a:gdLst/>
                  <a:ahLst/>
                  <a:rect l="l" t="t" r="r" b="b"/>
                  <a:pathLst>
                    <a:path w="310" h="60">
                      <a:moveTo>
                        <a:pt x="0" y="60"/>
                      </a:moveTo>
                      <a:lnTo>
                        <a:pt x="96" y="60"/>
                      </a:lnTo>
                      <a:lnTo>
                        <a:pt x="192" y="0"/>
                      </a:lnTo>
                      <a:lnTo>
                        <a:pt x="310" y="0"/>
                      </a:lnTo>
                    </a:path>
                  </a:pathLst>
                </a:custGeom>
                <a:noFill/>
                <a:ln w="12700">
                  <a:solidFill>
                    <a:srgbClr val="000000"/>
                  </a:solidFill>
                  <a:round/>
                </a:ln>
              </p:spPr>
              <p:style>
                <a:lnRef idx="0"/>
                <a:fillRef idx="0"/>
                <a:effectRef idx="0"/>
                <a:fontRef idx="minor"/>
              </p:style>
            </p:sp>
            <p:sp>
              <p:nvSpPr>
                <p:cNvPr id="899" name="Freeform 727"/>
                <p:cNvSpPr/>
                <p:nvPr/>
              </p:nvSpPr>
              <p:spPr>
                <a:xfrm>
                  <a:off x="9767520" y="3902760"/>
                  <a:ext cx="247320" cy="61200"/>
                </a:xfrm>
                <a:custGeom>
                  <a:avLst/>
                  <a:gdLst/>
                  <a:ahLst/>
                  <a:rect l="l" t="t" r="r" b="b"/>
                  <a:pathLst>
                    <a:path w="282" h="60">
                      <a:moveTo>
                        <a:pt x="0" y="0"/>
                      </a:moveTo>
                      <a:lnTo>
                        <a:pt x="96" y="0"/>
                      </a:lnTo>
                      <a:lnTo>
                        <a:pt x="192" y="60"/>
                      </a:lnTo>
                      <a:lnTo>
                        <a:pt x="282" y="60"/>
                      </a:lnTo>
                    </a:path>
                  </a:pathLst>
                </a:custGeom>
                <a:noFill/>
                <a:ln w="12700">
                  <a:solidFill>
                    <a:srgbClr val="000000"/>
                  </a:solidFill>
                  <a:round/>
                </a:ln>
              </p:spPr>
              <p:style>
                <a:lnRef idx="0"/>
                <a:fillRef idx="0"/>
                <a:effectRef idx="0"/>
                <a:fontRef idx="minor"/>
              </p:style>
            </p:sp>
          </p:grpSp>
          <p:sp>
            <p:nvSpPr>
              <p:cNvPr id="900" name="Line 728"/>
              <p:cNvSpPr/>
              <p:nvPr/>
            </p:nvSpPr>
            <p:spPr>
              <a:xfrm>
                <a:off x="9660240" y="3930120"/>
                <a:ext cx="360" cy="90000"/>
              </a:xfrm>
              <a:prstGeom prst="line">
                <a:avLst/>
              </a:prstGeom>
              <a:ln w="9525">
                <a:solidFill>
                  <a:srgbClr val="000000"/>
                </a:solidFill>
                <a:round/>
              </a:ln>
            </p:spPr>
            <p:style>
              <a:lnRef idx="0"/>
              <a:fillRef idx="0"/>
              <a:effectRef idx="0"/>
              <a:fontRef idx="minor"/>
            </p:style>
          </p:sp>
          <p:sp>
            <p:nvSpPr>
              <p:cNvPr id="901" name="Line 729"/>
              <p:cNvSpPr/>
              <p:nvPr/>
            </p:nvSpPr>
            <p:spPr>
              <a:xfrm>
                <a:off x="10140120" y="3934440"/>
                <a:ext cx="360" cy="87840"/>
              </a:xfrm>
              <a:prstGeom prst="line">
                <a:avLst/>
              </a:prstGeom>
              <a:ln w="9525">
                <a:solidFill>
                  <a:srgbClr val="000000"/>
                </a:solidFill>
                <a:round/>
              </a:ln>
            </p:spPr>
            <p:style>
              <a:lnRef idx="0"/>
              <a:fillRef idx="0"/>
              <a:effectRef idx="0"/>
              <a:fontRef idx="minor"/>
            </p:style>
          </p:sp>
        </p:grpSp>
        <p:sp>
          <p:nvSpPr>
            <p:cNvPr id="902" name="Text Box 580"/>
            <p:cNvSpPr/>
            <p:nvPr/>
          </p:nvSpPr>
          <p:spPr>
            <a:xfrm>
              <a:off x="7873560" y="1609200"/>
              <a:ext cx="1546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000000"/>
                  </a:solidFill>
                  <a:latin typeface="Arial"/>
                  <a:ea typeface="ＭＳ Ｐゴシック"/>
                </a:rPr>
                <a:t>mobile network</a:t>
              </a:r>
              <a:endParaRPr b="0" lang="en-US" sz="1600" spc="-1" strike="noStrike">
                <a:latin typeface="Arial"/>
              </a:endParaRPr>
            </a:p>
          </p:txBody>
        </p:sp>
        <p:sp>
          <p:nvSpPr>
            <p:cNvPr id="903" name="Text Box 580"/>
            <p:cNvSpPr/>
            <p:nvPr/>
          </p:nvSpPr>
          <p:spPr>
            <a:xfrm>
              <a:off x="9475920" y="2296800"/>
              <a:ext cx="11073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000000"/>
                  </a:solidFill>
                  <a:latin typeface="Arial"/>
                  <a:ea typeface="ＭＳ Ｐゴシック"/>
                </a:rPr>
                <a:t>global ISP</a:t>
              </a:r>
              <a:endParaRPr b="0" lang="en-US" sz="1600" spc="-1" strike="noStrike">
                <a:latin typeface="Arial"/>
              </a:endParaRPr>
            </a:p>
          </p:txBody>
        </p:sp>
        <p:sp>
          <p:nvSpPr>
            <p:cNvPr id="904" name="Text Box 580"/>
            <p:cNvSpPr/>
            <p:nvPr/>
          </p:nvSpPr>
          <p:spPr>
            <a:xfrm>
              <a:off x="9252720" y="3524040"/>
              <a:ext cx="12870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000000"/>
                  </a:solidFill>
                  <a:latin typeface="Arial"/>
                  <a:ea typeface="ＭＳ Ｐゴシック"/>
                </a:rPr>
                <a:t>regional ISP</a:t>
              </a:r>
              <a:endParaRPr b="0" lang="en-US" sz="1600" spc="-1" strike="noStrike">
                <a:latin typeface="Arial"/>
              </a:endParaRPr>
            </a:p>
          </p:txBody>
        </p:sp>
        <p:sp>
          <p:nvSpPr>
            <p:cNvPr id="905" name="Text Box 580"/>
            <p:cNvSpPr/>
            <p:nvPr/>
          </p:nvSpPr>
          <p:spPr>
            <a:xfrm>
              <a:off x="8240760" y="3188880"/>
              <a:ext cx="891000" cy="478440"/>
            </a:xfrm>
            <a:prstGeom prst="rect">
              <a:avLst/>
            </a:prstGeom>
            <a:noFill/>
            <a:ln w="0">
              <a:noFill/>
            </a:ln>
          </p:spPr>
          <p:style>
            <a:lnRef idx="0"/>
            <a:fillRef idx="0"/>
            <a:effectRef idx="0"/>
            <a:fontRef idx="minor"/>
          </p:style>
          <p:txBody>
            <a:bodyPr wrap="none" lIns="90000" rIns="90000" tIns="45000" bIns="45000" anchor="t">
              <a:spAutoFit/>
            </a:bodyPr>
            <a:p>
              <a:pPr>
                <a:lnSpc>
                  <a:spcPct val="80000"/>
                </a:lnSpc>
                <a:buNone/>
              </a:pPr>
              <a:r>
                <a:rPr b="0" lang="en-US" sz="1600" spc="-1" strike="noStrike">
                  <a:solidFill>
                    <a:srgbClr val="000000"/>
                  </a:solidFill>
                  <a:latin typeface="Arial"/>
                  <a:ea typeface="ＭＳ Ｐゴシック"/>
                </a:rPr>
                <a:t>home </a:t>
              </a:r>
              <a:endParaRPr b="0" lang="en-US" sz="1600" spc="-1" strike="noStrike">
                <a:latin typeface="Arial"/>
              </a:endParaRPr>
            </a:p>
            <a:p>
              <a:pPr>
                <a:lnSpc>
                  <a:spcPct val="80000"/>
                </a:lnSpc>
                <a:buNone/>
              </a:pPr>
              <a:r>
                <a:rPr b="0" lang="en-US" sz="1600" spc="-1" strike="noStrike">
                  <a:solidFill>
                    <a:srgbClr val="000000"/>
                  </a:solidFill>
                  <a:latin typeface="Arial"/>
                  <a:ea typeface="ＭＳ Ｐゴシック"/>
                </a:rPr>
                <a:t>network</a:t>
              </a:r>
              <a:endParaRPr b="0" lang="en-US" sz="1600" spc="-1" strike="noStrike">
                <a:latin typeface="Arial"/>
              </a:endParaRPr>
            </a:p>
          </p:txBody>
        </p:sp>
        <p:sp>
          <p:nvSpPr>
            <p:cNvPr id="906" name="Text Box 580"/>
            <p:cNvSpPr/>
            <p:nvPr/>
          </p:nvSpPr>
          <p:spPr>
            <a:xfrm>
              <a:off x="7503840" y="5870160"/>
              <a:ext cx="1285560" cy="478440"/>
            </a:xfrm>
            <a:prstGeom prst="rect">
              <a:avLst/>
            </a:prstGeom>
            <a:noFill/>
            <a:ln w="0">
              <a:noFill/>
            </a:ln>
          </p:spPr>
          <p:style>
            <a:lnRef idx="0"/>
            <a:fillRef idx="0"/>
            <a:effectRef idx="0"/>
            <a:fontRef idx="minor"/>
          </p:style>
          <p:txBody>
            <a:bodyPr wrap="none" lIns="90000" rIns="90000" tIns="45000" bIns="45000" anchor="t">
              <a:spAutoFit/>
            </a:bodyPr>
            <a:p>
              <a:pPr>
                <a:lnSpc>
                  <a:spcPct val="80000"/>
                </a:lnSpc>
                <a:buNone/>
              </a:pPr>
              <a:r>
                <a:rPr b="0" lang="en-US" sz="1600" spc="-1" strike="noStrike">
                  <a:solidFill>
                    <a:srgbClr val="000000"/>
                  </a:solidFill>
                  <a:latin typeface="Arial"/>
                  <a:ea typeface="ＭＳ Ｐゴシック"/>
                </a:rPr>
                <a:t>institutional</a:t>
              </a:r>
              <a:endParaRPr b="0" lang="en-US" sz="1600" spc="-1" strike="noStrike">
                <a:latin typeface="Arial"/>
              </a:endParaRPr>
            </a:p>
            <a:p>
              <a:pPr>
                <a:lnSpc>
                  <a:spcPct val="80000"/>
                </a:lnSpc>
                <a:buNone/>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network</a:t>
              </a:r>
              <a:endParaRPr b="0" lang="en-US" sz="1600" spc="-1" strike="noStrike">
                <a:latin typeface="Arial"/>
              </a:endParaRPr>
            </a:p>
          </p:txBody>
        </p:sp>
        <p:pic>
          <p:nvPicPr>
            <p:cNvPr id="907" name="Picture 269" descr="cell_tower_radiation copy"/>
            <p:cNvPicPr/>
            <p:nvPr/>
          </p:nvPicPr>
          <p:blipFill>
            <a:blip r:embed="rId36"/>
            <a:stretch/>
          </p:blipFill>
          <p:spPr>
            <a:xfrm>
              <a:off x="7940520" y="2028600"/>
              <a:ext cx="517680" cy="411480"/>
            </a:xfrm>
            <a:prstGeom prst="rect">
              <a:avLst/>
            </a:prstGeom>
            <a:ln w="0">
              <a:noFill/>
            </a:ln>
          </p:spPr>
        </p:pic>
        <p:grpSp>
          <p:nvGrpSpPr>
            <p:cNvPr id="908" name="Group 347"/>
            <p:cNvGrpSpPr/>
            <p:nvPr/>
          </p:nvGrpSpPr>
          <p:grpSpPr>
            <a:xfrm>
              <a:off x="8991720" y="3846600"/>
              <a:ext cx="493560" cy="227520"/>
              <a:chOff x="8991720" y="3846600"/>
              <a:chExt cx="493560" cy="227520"/>
            </a:xfrm>
          </p:grpSpPr>
          <p:sp>
            <p:nvSpPr>
              <p:cNvPr id="909" name="Oval 681"/>
              <p:cNvSpPr/>
              <p:nvPr/>
            </p:nvSpPr>
            <p:spPr>
              <a:xfrm flipV="1">
                <a:off x="8993160" y="3907800"/>
                <a:ext cx="491760" cy="1659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10" name="Rectangle 682"/>
              <p:cNvSpPr/>
              <p:nvPr/>
            </p:nvSpPr>
            <p:spPr>
              <a:xfrm>
                <a:off x="8991720" y="3931920"/>
                <a:ext cx="492840" cy="597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11" name="Oval 683"/>
              <p:cNvSpPr/>
              <p:nvPr/>
            </p:nvSpPr>
            <p:spPr>
              <a:xfrm flipV="1">
                <a:off x="8991720" y="3846240"/>
                <a:ext cx="491760" cy="1659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12" name="Freeform 684"/>
              <p:cNvSpPr/>
              <p:nvPr/>
            </p:nvSpPr>
            <p:spPr>
              <a:xfrm>
                <a:off x="9117000" y="3897000"/>
                <a:ext cx="240480" cy="835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13" name="Freeform 685"/>
              <p:cNvSpPr/>
              <p:nvPr/>
            </p:nvSpPr>
            <p:spPr>
              <a:xfrm>
                <a:off x="9092880" y="3876480"/>
                <a:ext cx="289080" cy="57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14" name="Freeform 686"/>
              <p:cNvSpPr/>
              <p:nvPr/>
            </p:nvSpPr>
            <p:spPr>
              <a:xfrm>
                <a:off x="9282960" y="3925800"/>
                <a:ext cx="106200" cy="50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15" name="Freeform 687"/>
              <p:cNvSpPr/>
              <p:nvPr/>
            </p:nvSpPr>
            <p:spPr>
              <a:xfrm>
                <a:off x="9087480" y="3926880"/>
                <a:ext cx="104760" cy="50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16" name="Straight Connector 688"/>
              <p:cNvSpPr/>
              <p:nvPr/>
            </p:nvSpPr>
            <p:spPr>
              <a:xfrm flipH="1" flipV="1">
                <a:off x="8991720" y="3930480"/>
                <a:ext cx="1440" cy="64080"/>
              </a:xfrm>
              <a:prstGeom prst="line">
                <a:avLst/>
              </a:prstGeom>
              <a:ln w="6350">
                <a:solidFill>
                  <a:srgbClr val="000000"/>
                </a:solidFill>
                <a:round/>
              </a:ln>
            </p:spPr>
            <p:style>
              <a:lnRef idx="0"/>
              <a:fillRef idx="0"/>
              <a:effectRef idx="0"/>
              <a:fontRef idx="minor"/>
            </p:style>
          </p:sp>
          <p:sp>
            <p:nvSpPr>
              <p:cNvPr id="917" name="Straight Connector 689"/>
              <p:cNvSpPr/>
              <p:nvPr/>
            </p:nvSpPr>
            <p:spPr>
              <a:xfrm flipH="1" flipV="1">
                <a:off x="9484200" y="3929400"/>
                <a:ext cx="1080" cy="64080"/>
              </a:xfrm>
              <a:prstGeom prst="line">
                <a:avLst/>
              </a:prstGeom>
              <a:ln w="6350">
                <a:solidFill>
                  <a:srgbClr val="000000"/>
                </a:solidFill>
                <a:round/>
              </a:ln>
            </p:spPr>
            <p:style>
              <a:lnRef idx="0"/>
              <a:fillRef idx="0"/>
              <a:effectRef idx="0"/>
              <a:fontRef idx="minor"/>
            </p:style>
          </p:sp>
        </p:grpSp>
        <p:grpSp>
          <p:nvGrpSpPr>
            <p:cNvPr id="918" name="Group 347"/>
            <p:cNvGrpSpPr/>
            <p:nvPr/>
          </p:nvGrpSpPr>
          <p:grpSpPr>
            <a:xfrm>
              <a:off x="9647280" y="3863520"/>
              <a:ext cx="493920" cy="227880"/>
              <a:chOff x="9647280" y="3863520"/>
              <a:chExt cx="493920" cy="227880"/>
            </a:xfrm>
          </p:grpSpPr>
          <p:sp>
            <p:nvSpPr>
              <p:cNvPr id="919" name="Oval 672"/>
              <p:cNvSpPr/>
              <p:nvPr/>
            </p:nvSpPr>
            <p:spPr>
              <a:xfrm flipV="1">
                <a:off x="9649080" y="3925080"/>
                <a:ext cx="491760" cy="1659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20" name="Rectangle 673"/>
              <p:cNvSpPr/>
              <p:nvPr/>
            </p:nvSpPr>
            <p:spPr>
              <a:xfrm>
                <a:off x="9647280" y="3949200"/>
                <a:ext cx="492840" cy="597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1" name="Oval 674"/>
              <p:cNvSpPr/>
              <p:nvPr/>
            </p:nvSpPr>
            <p:spPr>
              <a:xfrm flipV="1">
                <a:off x="9647640" y="3863160"/>
                <a:ext cx="491760" cy="1659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22" name="Freeform 675"/>
              <p:cNvSpPr/>
              <p:nvPr/>
            </p:nvSpPr>
            <p:spPr>
              <a:xfrm>
                <a:off x="9772560" y="3914280"/>
                <a:ext cx="240480" cy="835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3" name="Freeform 676"/>
              <p:cNvSpPr/>
              <p:nvPr/>
            </p:nvSpPr>
            <p:spPr>
              <a:xfrm>
                <a:off x="9748800" y="3893400"/>
                <a:ext cx="289080" cy="57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24" name="Freeform 677"/>
              <p:cNvSpPr/>
              <p:nvPr/>
            </p:nvSpPr>
            <p:spPr>
              <a:xfrm>
                <a:off x="9938880" y="3943080"/>
                <a:ext cx="106200" cy="50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25" name="Freeform 678"/>
              <p:cNvSpPr/>
              <p:nvPr/>
            </p:nvSpPr>
            <p:spPr>
              <a:xfrm>
                <a:off x="9743400" y="3944160"/>
                <a:ext cx="104760" cy="50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26" name="Straight Connector 679"/>
              <p:cNvSpPr/>
              <p:nvPr/>
            </p:nvSpPr>
            <p:spPr>
              <a:xfrm flipH="1" flipV="1">
                <a:off x="9647640" y="3947760"/>
                <a:ext cx="1080" cy="64080"/>
              </a:xfrm>
              <a:prstGeom prst="line">
                <a:avLst/>
              </a:prstGeom>
              <a:ln w="6350">
                <a:solidFill>
                  <a:srgbClr val="000000"/>
                </a:solidFill>
                <a:round/>
              </a:ln>
            </p:spPr>
            <p:style>
              <a:lnRef idx="0"/>
              <a:fillRef idx="0"/>
              <a:effectRef idx="0"/>
              <a:fontRef idx="minor"/>
            </p:style>
          </p:sp>
          <p:sp>
            <p:nvSpPr>
              <p:cNvPr id="927" name="Straight Connector 680"/>
              <p:cNvSpPr/>
              <p:nvPr/>
            </p:nvSpPr>
            <p:spPr>
              <a:xfrm flipH="1" flipV="1">
                <a:off x="10139760" y="3946320"/>
                <a:ext cx="1440" cy="64440"/>
              </a:xfrm>
              <a:prstGeom prst="line">
                <a:avLst/>
              </a:prstGeom>
              <a:ln w="6350">
                <a:solidFill>
                  <a:srgbClr val="000000"/>
                </a:solidFill>
                <a:round/>
              </a:ln>
            </p:spPr>
            <p:style>
              <a:lnRef idx="0"/>
              <a:fillRef idx="0"/>
              <a:effectRef idx="0"/>
              <a:fontRef idx="minor"/>
            </p:style>
          </p:sp>
        </p:grpSp>
        <p:grpSp>
          <p:nvGrpSpPr>
            <p:cNvPr id="928" name="Group 347"/>
            <p:cNvGrpSpPr/>
            <p:nvPr/>
          </p:nvGrpSpPr>
          <p:grpSpPr>
            <a:xfrm>
              <a:off x="9311400" y="4128840"/>
              <a:ext cx="493920" cy="227520"/>
              <a:chOff x="9311400" y="4128840"/>
              <a:chExt cx="493920" cy="227520"/>
            </a:xfrm>
          </p:grpSpPr>
          <p:sp>
            <p:nvSpPr>
              <p:cNvPr id="929" name="Oval 663"/>
              <p:cNvSpPr/>
              <p:nvPr/>
            </p:nvSpPr>
            <p:spPr>
              <a:xfrm flipV="1">
                <a:off x="9312840" y="4190040"/>
                <a:ext cx="491760" cy="16596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30" name="Rectangle 664"/>
              <p:cNvSpPr/>
              <p:nvPr/>
            </p:nvSpPr>
            <p:spPr>
              <a:xfrm>
                <a:off x="9312120" y="4214520"/>
                <a:ext cx="492840" cy="5976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31" name="Oval 665"/>
              <p:cNvSpPr/>
              <p:nvPr/>
            </p:nvSpPr>
            <p:spPr>
              <a:xfrm flipV="1">
                <a:off x="9311760" y="4128480"/>
                <a:ext cx="491760" cy="16596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32" name="Freeform 666"/>
              <p:cNvSpPr/>
              <p:nvPr/>
            </p:nvSpPr>
            <p:spPr>
              <a:xfrm>
                <a:off x="9437760" y="4179600"/>
                <a:ext cx="240480" cy="835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33" name="Freeform 667"/>
              <p:cNvSpPr/>
              <p:nvPr/>
            </p:nvSpPr>
            <p:spPr>
              <a:xfrm>
                <a:off x="9412920" y="4158720"/>
                <a:ext cx="289080" cy="5724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34" name="Freeform 668"/>
              <p:cNvSpPr/>
              <p:nvPr/>
            </p:nvSpPr>
            <p:spPr>
              <a:xfrm>
                <a:off x="9603000" y="4208040"/>
                <a:ext cx="106200" cy="500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35" name="Freeform 669"/>
              <p:cNvSpPr/>
              <p:nvPr/>
            </p:nvSpPr>
            <p:spPr>
              <a:xfrm>
                <a:off x="9407160" y="4209120"/>
                <a:ext cx="104760" cy="500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36" name="Straight Connector 670"/>
              <p:cNvSpPr/>
              <p:nvPr/>
            </p:nvSpPr>
            <p:spPr>
              <a:xfrm flipH="1" flipV="1">
                <a:off x="9311400" y="4212720"/>
                <a:ext cx="1440" cy="64080"/>
              </a:xfrm>
              <a:prstGeom prst="line">
                <a:avLst/>
              </a:prstGeom>
              <a:ln w="6350">
                <a:solidFill>
                  <a:srgbClr val="000000"/>
                </a:solidFill>
                <a:round/>
              </a:ln>
            </p:spPr>
            <p:style>
              <a:lnRef idx="0"/>
              <a:fillRef idx="0"/>
              <a:effectRef idx="0"/>
              <a:fontRef idx="minor"/>
            </p:style>
          </p:sp>
          <p:sp>
            <p:nvSpPr>
              <p:cNvPr id="937" name="Straight Connector 671"/>
              <p:cNvSpPr/>
              <p:nvPr/>
            </p:nvSpPr>
            <p:spPr>
              <a:xfrm flipH="1" flipV="1">
                <a:off x="9803880" y="4211640"/>
                <a:ext cx="1440" cy="64080"/>
              </a:xfrm>
              <a:prstGeom prst="line">
                <a:avLst/>
              </a:prstGeom>
              <a:ln w="6350">
                <a:solidFill>
                  <a:srgbClr val="000000"/>
                </a:solidFill>
                <a:round/>
              </a:ln>
            </p:spPr>
            <p:style>
              <a:lnRef idx="0"/>
              <a:fillRef idx="0"/>
              <a:effectRef idx="0"/>
              <a:fontRef idx="minor"/>
            </p:style>
          </p:sp>
        </p:grpSp>
        <p:grpSp>
          <p:nvGrpSpPr>
            <p:cNvPr id="938" name="Group 347"/>
            <p:cNvGrpSpPr/>
            <p:nvPr/>
          </p:nvGrpSpPr>
          <p:grpSpPr>
            <a:xfrm>
              <a:off x="9109080" y="2981160"/>
              <a:ext cx="414000" cy="196200"/>
              <a:chOff x="9109080" y="2981160"/>
              <a:chExt cx="414000" cy="196200"/>
            </a:xfrm>
          </p:grpSpPr>
          <p:sp>
            <p:nvSpPr>
              <p:cNvPr id="939" name="Oval 654"/>
              <p:cNvSpPr/>
              <p:nvPr/>
            </p:nvSpPr>
            <p:spPr>
              <a:xfrm flipV="1">
                <a:off x="9110880" y="3034080"/>
                <a:ext cx="411480" cy="1429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40" name="Rectangle 655"/>
              <p:cNvSpPr/>
              <p:nvPr/>
            </p:nvSpPr>
            <p:spPr>
              <a:xfrm>
                <a:off x="9109080" y="3053880"/>
                <a:ext cx="413640" cy="518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41" name="Oval 656"/>
              <p:cNvSpPr/>
              <p:nvPr/>
            </p:nvSpPr>
            <p:spPr>
              <a:xfrm flipV="1">
                <a:off x="9109800" y="2980800"/>
                <a:ext cx="411480" cy="1429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42" name="Freeform 657"/>
              <p:cNvSpPr/>
              <p:nvPr/>
            </p:nvSpPr>
            <p:spPr>
              <a:xfrm>
                <a:off x="9215280" y="3024000"/>
                <a:ext cx="200880" cy="723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43" name="Freeform 658"/>
              <p:cNvSpPr/>
              <p:nvPr/>
            </p:nvSpPr>
            <p:spPr>
              <a:xfrm>
                <a:off x="9194760" y="3007080"/>
                <a:ext cx="241920" cy="493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44" name="Freeform 659"/>
              <p:cNvSpPr/>
              <p:nvPr/>
            </p:nvSpPr>
            <p:spPr>
              <a:xfrm>
                <a:off x="9353520" y="3049560"/>
                <a:ext cx="88560" cy="428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45" name="Freeform 660"/>
              <p:cNvSpPr/>
              <p:nvPr/>
            </p:nvSpPr>
            <p:spPr>
              <a:xfrm>
                <a:off x="9190080" y="3050640"/>
                <a:ext cx="87480" cy="42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46" name="Straight Connector 661"/>
              <p:cNvSpPr/>
              <p:nvPr/>
            </p:nvSpPr>
            <p:spPr>
              <a:xfrm flipH="1" flipV="1">
                <a:off x="9109800" y="3053520"/>
                <a:ext cx="1080" cy="55440"/>
              </a:xfrm>
              <a:prstGeom prst="line">
                <a:avLst/>
              </a:prstGeom>
              <a:ln w="6350">
                <a:solidFill>
                  <a:srgbClr val="000000"/>
                </a:solidFill>
                <a:round/>
              </a:ln>
            </p:spPr>
            <p:style>
              <a:lnRef idx="0"/>
              <a:fillRef idx="0"/>
              <a:effectRef idx="0"/>
              <a:fontRef idx="minor"/>
            </p:style>
          </p:sp>
          <p:sp>
            <p:nvSpPr>
              <p:cNvPr id="947" name="Straight Connector 662"/>
              <p:cNvSpPr/>
              <p:nvPr/>
            </p:nvSpPr>
            <p:spPr>
              <a:xfrm flipH="1" flipV="1">
                <a:off x="9522000" y="3052440"/>
                <a:ext cx="1080" cy="55440"/>
              </a:xfrm>
              <a:prstGeom prst="line">
                <a:avLst/>
              </a:prstGeom>
              <a:ln w="6350">
                <a:solidFill>
                  <a:srgbClr val="000000"/>
                </a:solidFill>
                <a:round/>
              </a:ln>
            </p:spPr>
            <p:style>
              <a:lnRef idx="0"/>
              <a:fillRef idx="0"/>
              <a:effectRef idx="0"/>
              <a:fontRef idx="minor"/>
            </p:style>
          </p:sp>
        </p:grpSp>
        <p:grpSp>
          <p:nvGrpSpPr>
            <p:cNvPr id="948" name="Group 347"/>
            <p:cNvGrpSpPr/>
            <p:nvPr/>
          </p:nvGrpSpPr>
          <p:grpSpPr>
            <a:xfrm>
              <a:off x="9591840" y="2603520"/>
              <a:ext cx="413640" cy="196200"/>
              <a:chOff x="9591840" y="2603520"/>
              <a:chExt cx="413640" cy="196200"/>
            </a:xfrm>
          </p:grpSpPr>
          <p:sp>
            <p:nvSpPr>
              <p:cNvPr id="949" name="Oval 645"/>
              <p:cNvSpPr/>
              <p:nvPr/>
            </p:nvSpPr>
            <p:spPr>
              <a:xfrm flipV="1">
                <a:off x="9593280" y="2656440"/>
                <a:ext cx="411480" cy="1429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50" name="Rectangle 646"/>
              <p:cNvSpPr/>
              <p:nvPr/>
            </p:nvSpPr>
            <p:spPr>
              <a:xfrm>
                <a:off x="9591840" y="2677680"/>
                <a:ext cx="413640" cy="518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51" name="Oval 647"/>
              <p:cNvSpPr/>
              <p:nvPr/>
            </p:nvSpPr>
            <p:spPr>
              <a:xfrm flipV="1">
                <a:off x="9591840" y="2603160"/>
                <a:ext cx="411480" cy="1429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52" name="Freeform 648"/>
              <p:cNvSpPr/>
              <p:nvPr/>
            </p:nvSpPr>
            <p:spPr>
              <a:xfrm>
                <a:off x="9698040" y="2647440"/>
                <a:ext cx="200880" cy="723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53" name="Freeform 649"/>
              <p:cNvSpPr/>
              <p:nvPr/>
            </p:nvSpPr>
            <p:spPr>
              <a:xfrm>
                <a:off x="9676800" y="2629440"/>
                <a:ext cx="241920" cy="493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54" name="Freeform 650"/>
              <p:cNvSpPr/>
              <p:nvPr/>
            </p:nvSpPr>
            <p:spPr>
              <a:xfrm>
                <a:off x="9835920" y="2672280"/>
                <a:ext cx="88560" cy="428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55" name="Freeform 651"/>
              <p:cNvSpPr/>
              <p:nvPr/>
            </p:nvSpPr>
            <p:spPr>
              <a:xfrm>
                <a:off x="9672120" y="2673360"/>
                <a:ext cx="87480" cy="42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56" name="Straight Connector 652"/>
              <p:cNvSpPr/>
              <p:nvPr/>
            </p:nvSpPr>
            <p:spPr>
              <a:xfrm flipH="1" flipV="1">
                <a:off x="9591840" y="2676240"/>
                <a:ext cx="1080" cy="55440"/>
              </a:xfrm>
              <a:prstGeom prst="line">
                <a:avLst/>
              </a:prstGeom>
              <a:ln w="6350">
                <a:solidFill>
                  <a:srgbClr val="000000"/>
                </a:solidFill>
                <a:round/>
              </a:ln>
            </p:spPr>
            <p:style>
              <a:lnRef idx="0"/>
              <a:fillRef idx="0"/>
              <a:effectRef idx="0"/>
              <a:fontRef idx="minor"/>
            </p:style>
          </p:sp>
          <p:sp>
            <p:nvSpPr>
              <p:cNvPr id="957" name="Straight Connector 653"/>
              <p:cNvSpPr/>
              <p:nvPr/>
            </p:nvSpPr>
            <p:spPr>
              <a:xfrm flipH="1" flipV="1">
                <a:off x="10004040" y="2675160"/>
                <a:ext cx="1080" cy="55440"/>
              </a:xfrm>
              <a:prstGeom prst="line">
                <a:avLst/>
              </a:prstGeom>
              <a:ln w="6350">
                <a:solidFill>
                  <a:srgbClr val="000000"/>
                </a:solidFill>
                <a:round/>
              </a:ln>
            </p:spPr>
            <p:style>
              <a:lnRef idx="0"/>
              <a:fillRef idx="0"/>
              <a:effectRef idx="0"/>
              <a:fontRef idx="minor"/>
            </p:style>
          </p:sp>
        </p:grpSp>
        <p:grpSp>
          <p:nvGrpSpPr>
            <p:cNvPr id="958" name="Group 347"/>
            <p:cNvGrpSpPr/>
            <p:nvPr/>
          </p:nvGrpSpPr>
          <p:grpSpPr>
            <a:xfrm>
              <a:off x="9100800" y="2711160"/>
              <a:ext cx="413280" cy="195840"/>
              <a:chOff x="9100800" y="2711160"/>
              <a:chExt cx="413280" cy="195840"/>
            </a:xfrm>
          </p:grpSpPr>
          <p:sp>
            <p:nvSpPr>
              <p:cNvPr id="959" name="Oval 636"/>
              <p:cNvSpPr/>
              <p:nvPr/>
            </p:nvSpPr>
            <p:spPr>
              <a:xfrm flipV="1">
                <a:off x="9101880" y="2763720"/>
                <a:ext cx="411480" cy="1429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60" name="Rectangle 637"/>
              <p:cNvSpPr/>
              <p:nvPr/>
            </p:nvSpPr>
            <p:spPr>
              <a:xfrm>
                <a:off x="9101160" y="2784240"/>
                <a:ext cx="412200" cy="518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61" name="Oval 638"/>
              <p:cNvSpPr/>
              <p:nvPr/>
            </p:nvSpPr>
            <p:spPr>
              <a:xfrm flipV="1">
                <a:off x="9100800" y="2710800"/>
                <a:ext cx="411480" cy="1429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62" name="Freeform 639"/>
              <p:cNvSpPr/>
              <p:nvPr/>
            </p:nvSpPr>
            <p:spPr>
              <a:xfrm>
                <a:off x="9205920" y="2754000"/>
                <a:ext cx="200880" cy="723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63" name="Freeform 640"/>
              <p:cNvSpPr/>
              <p:nvPr/>
            </p:nvSpPr>
            <p:spPr>
              <a:xfrm>
                <a:off x="9185760" y="2737080"/>
                <a:ext cx="241920" cy="493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64" name="Freeform 641"/>
              <p:cNvSpPr/>
              <p:nvPr/>
            </p:nvSpPr>
            <p:spPr>
              <a:xfrm>
                <a:off x="9344520" y="2779560"/>
                <a:ext cx="88560" cy="428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65" name="Freeform 642"/>
              <p:cNvSpPr/>
              <p:nvPr/>
            </p:nvSpPr>
            <p:spPr>
              <a:xfrm>
                <a:off x="9181080" y="2780640"/>
                <a:ext cx="87480" cy="42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66" name="Straight Connector 643"/>
              <p:cNvSpPr/>
              <p:nvPr/>
            </p:nvSpPr>
            <p:spPr>
              <a:xfrm flipH="1" flipV="1">
                <a:off x="9100800" y="2783520"/>
                <a:ext cx="1080" cy="55440"/>
              </a:xfrm>
              <a:prstGeom prst="line">
                <a:avLst/>
              </a:prstGeom>
              <a:ln w="6350">
                <a:solidFill>
                  <a:srgbClr val="000000"/>
                </a:solidFill>
                <a:round/>
              </a:ln>
            </p:spPr>
            <p:style>
              <a:lnRef idx="0"/>
              <a:fillRef idx="0"/>
              <a:effectRef idx="0"/>
              <a:fontRef idx="minor"/>
            </p:style>
          </p:sp>
          <p:sp>
            <p:nvSpPr>
              <p:cNvPr id="967" name="Straight Connector 644"/>
              <p:cNvSpPr/>
              <p:nvPr/>
            </p:nvSpPr>
            <p:spPr>
              <a:xfrm flipH="1" flipV="1">
                <a:off x="9513000" y="2782440"/>
                <a:ext cx="1080" cy="55440"/>
              </a:xfrm>
              <a:prstGeom prst="line">
                <a:avLst/>
              </a:prstGeom>
              <a:ln w="6350">
                <a:solidFill>
                  <a:srgbClr val="000000"/>
                </a:solidFill>
                <a:round/>
              </a:ln>
            </p:spPr>
            <p:style>
              <a:lnRef idx="0"/>
              <a:fillRef idx="0"/>
              <a:effectRef idx="0"/>
              <a:fontRef idx="minor"/>
            </p:style>
          </p:sp>
        </p:grpSp>
        <p:grpSp>
          <p:nvGrpSpPr>
            <p:cNvPr id="968" name="Group 347"/>
            <p:cNvGrpSpPr/>
            <p:nvPr/>
          </p:nvGrpSpPr>
          <p:grpSpPr>
            <a:xfrm>
              <a:off x="9664560" y="2981520"/>
              <a:ext cx="414000" cy="196200"/>
              <a:chOff x="9664560" y="2981520"/>
              <a:chExt cx="414000" cy="196200"/>
            </a:xfrm>
          </p:grpSpPr>
          <p:sp>
            <p:nvSpPr>
              <p:cNvPr id="969" name="Oval 627"/>
              <p:cNvSpPr/>
              <p:nvPr/>
            </p:nvSpPr>
            <p:spPr>
              <a:xfrm flipV="1">
                <a:off x="9666720" y="3034440"/>
                <a:ext cx="411480" cy="1429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70" name="Rectangle 628"/>
              <p:cNvSpPr/>
              <p:nvPr/>
            </p:nvSpPr>
            <p:spPr>
              <a:xfrm>
                <a:off x="9664560" y="3055680"/>
                <a:ext cx="413640" cy="518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71" name="Oval 629"/>
              <p:cNvSpPr/>
              <p:nvPr/>
            </p:nvSpPr>
            <p:spPr>
              <a:xfrm flipV="1">
                <a:off x="9665280" y="2981160"/>
                <a:ext cx="411480" cy="1429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972" name="Freeform 630"/>
              <p:cNvSpPr/>
              <p:nvPr/>
            </p:nvSpPr>
            <p:spPr>
              <a:xfrm>
                <a:off x="9771120" y="3025440"/>
                <a:ext cx="200880" cy="723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73" name="Freeform 631"/>
              <p:cNvSpPr/>
              <p:nvPr/>
            </p:nvSpPr>
            <p:spPr>
              <a:xfrm>
                <a:off x="9750240" y="3007440"/>
                <a:ext cx="241920" cy="493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74" name="Freeform 632"/>
              <p:cNvSpPr/>
              <p:nvPr/>
            </p:nvSpPr>
            <p:spPr>
              <a:xfrm>
                <a:off x="9909360" y="3049920"/>
                <a:ext cx="88560" cy="4284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75" name="Freeform 633"/>
              <p:cNvSpPr/>
              <p:nvPr/>
            </p:nvSpPr>
            <p:spPr>
              <a:xfrm>
                <a:off x="9745560" y="3051000"/>
                <a:ext cx="87480" cy="4284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976" name="Straight Connector 634"/>
              <p:cNvSpPr/>
              <p:nvPr/>
            </p:nvSpPr>
            <p:spPr>
              <a:xfrm flipH="1" flipV="1">
                <a:off x="9665280" y="3054240"/>
                <a:ext cx="1080" cy="55080"/>
              </a:xfrm>
              <a:prstGeom prst="line">
                <a:avLst/>
              </a:prstGeom>
              <a:ln w="6350">
                <a:solidFill>
                  <a:srgbClr val="000000"/>
                </a:solidFill>
                <a:round/>
              </a:ln>
            </p:spPr>
            <p:style>
              <a:lnRef idx="0"/>
              <a:fillRef idx="0"/>
              <a:effectRef idx="0"/>
              <a:fontRef idx="minor"/>
            </p:style>
          </p:sp>
          <p:sp>
            <p:nvSpPr>
              <p:cNvPr id="977" name="Straight Connector 635"/>
              <p:cNvSpPr/>
              <p:nvPr/>
            </p:nvSpPr>
            <p:spPr>
              <a:xfrm flipH="1" flipV="1">
                <a:off x="10077480" y="3053160"/>
                <a:ext cx="1080" cy="55080"/>
              </a:xfrm>
              <a:prstGeom prst="line">
                <a:avLst/>
              </a:prstGeom>
              <a:ln w="6350">
                <a:solidFill>
                  <a:srgbClr val="000000"/>
                </a:solidFill>
                <a:round/>
              </a:ln>
            </p:spPr>
            <p:style>
              <a:lnRef idx="0"/>
              <a:fillRef idx="0"/>
              <a:effectRef idx="0"/>
              <a:fontRef idx="minor"/>
            </p:style>
          </p:sp>
        </p:grpSp>
        <p:pic>
          <p:nvPicPr>
            <p:cNvPr id="978" name="Picture 1005" descr="antenna_stylized"/>
            <p:cNvPicPr/>
            <p:nvPr/>
          </p:nvPicPr>
          <p:blipFill>
            <a:blip r:embed="rId37"/>
            <a:stretch/>
          </p:blipFill>
          <p:spPr>
            <a:xfrm>
              <a:off x="7430760" y="3320280"/>
              <a:ext cx="529920" cy="223200"/>
            </a:xfrm>
            <a:prstGeom prst="rect">
              <a:avLst/>
            </a:prstGeom>
            <a:ln w="0">
              <a:noFill/>
            </a:ln>
          </p:spPr>
        </p:pic>
        <p:pic>
          <p:nvPicPr>
            <p:cNvPr id="979" name="Picture 1005" descr="antenna_stylized"/>
            <p:cNvPicPr/>
            <p:nvPr/>
          </p:nvPicPr>
          <p:blipFill>
            <a:blip r:embed="rId38"/>
            <a:stretch/>
          </p:blipFill>
          <p:spPr>
            <a:xfrm>
              <a:off x="8808480" y="5715720"/>
              <a:ext cx="529920" cy="223200"/>
            </a:xfrm>
            <a:prstGeom prst="rect">
              <a:avLst/>
            </a:prstGeom>
            <a:ln w="0">
              <a:noFill/>
            </a:ln>
          </p:spPr>
        </p:pic>
        <p:pic>
          <p:nvPicPr>
            <p:cNvPr id="980" name="Picture 1005" descr="antenna_stylized"/>
            <p:cNvPicPr/>
            <p:nvPr/>
          </p:nvPicPr>
          <p:blipFill>
            <a:blip r:embed="rId39"/>
            <a:stretch/>
          </p:blipFill>
          <p:spPr>
            <a:xfrm>
              <a:off x="9280080" y="5663880"/>
              <a:ext cx="529920" cy="223200"/>
            </a:xfrm>
            <a:prstGeom prst="rect">
              <a:avLst/>
            </a:prstGeom>
            <a:ln w="0">
              <a:noFill/>
            </a:ln>
          </p:spPr>
        </p:pic>
        <p:pic>
          <p:nvPicPr>
            <p:cNvPr id="981" name="Picture 934" descr="antenna_radiation_stylized"/>
            <p:cNvPicPr/>
            <p:nvPr/>
          </p:nvPicPr>
          <p:blipFill>
            <a:blip r:embed="rId40"/>
            <a:stretch/>
          </p:blipFill>
          <p:spPr>
            <a:xfrm>
              <a:off x="9010440" y="5242320"/>
              <a:ext cx="415080" cy="87840"/>
            </a:xfrm>
            <a:prstGeom prst="rect">
              <a:avLst/>
            </a:prstGeom>
            <a:ln w="0">
              <a:noFill/>
            </a:ln>
          </p:spPr>
        </p:pic>
      </p:grpSp>
      <p:sp>
        <p:nvSpPr>
          <p:cNvPr id="982" name="Rectangle 2"/>
          <p:cNvSpPr/>
          <p:nvPr/>
        </p:nvSpPr>
        <p:spPr>
          <a:xfrm>
            <a:off x="1659960" y="1288440"/>
            <a:ext cx="60951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Communication between different computing devices over a shared medium to exchange data is known as a Network. </a:t>
            </a:r>
            <a:endParaRPr b="0" lang="en-US" sz="1800" spc="-1" strike="noStrike">
              <a:latin typeface="Arial"/>
            </a:endParaRPr>
          </a:p>
        </p:txBody>
      </p:sp>
      <p:pic>
        <p:nvPicPr>
          <p:cNvPr id="983" name="Picture 724" descr=""/>
          <p:cNvPicPr/>
          <p:nvPr/>
        </p:nvPicPr>
        <p:blipFill>
          <a:blip r:embed="rId41"/>
          <a:stretch/>
        </p:blipFill>
        <p:spPr>
          <a:xfrm>
            <a:off x="10885680" y="472680"/>
            <a:ext cx="1017720" cy="539640"/>
          </a:xfrm>
          <a:prstGeom prst="rect">
            <a:avLst/>
          </a:prstGeom>
          <a:ln w="0">
            <a:noFill/>
          </a:ln>
        </p:spPr>
      </p:pic>
      <p:sp>
        <p:nvSpPr>
          <p:cNvPr id="984" name="TextBox 725"/>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a:ea typeface="DejaVu San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nodeType="withEffect" fill="hold" presetClass="entr" presetID="9">
                                  <p:stCondLst>
                                    <p:cond delay="0"/>
                                  </p:stCondLst>
                                  <p:childTnLst>
                                    <p:set>
                                      <p:cBhvr>
                                        <p:cTn id="8" dur="1" fill="hold">
                                          <p:stCondLst>
                                            <p:cond delay="0"/>
                                          </p:stCondLst>
                                        </p:cTn>
                                        <p:tgtEl>
                                          <p:spTgt spid="301"/>
                                        </p:tgtEl>
                                        <p:attrNameLst>
                                          <p:attrName>style.visibility</p:attrName>
                                        </p:attrNameLst>
                                      </p:cBhvr>
                                      <p:to>
                                        <p:strVal val="visible"/>
                                      </p:to>
                                    </p:set>
                                    <p:animEffect filter="dissolve" transition="in">
                                      <p:cBhvr additive="repl">
                                        <p:cTn id="9" dur="500"/>
                                        <p:tgtEl>
                                          <p:spTgt spid="301"/>
                                        </p:tgtEl>
                                      </p:cBhvr>
                                    </p:animEffect>
                                  </p:childTnLst>
                                </p:cTn>
                              </p:par>
                            </p:childTnLst>
                          </p:cTn>
                        </p:par>
                      </p:childTnLst>
                    </p:cTn>
                  </p:par>
                  <p:par>
                    <p:cTn id="10" nodeType="clickEffect" fill="hold">
                      <p:stCondLst>
                        <p:cond delay="indefinite"/>
                      </p:stCondLst>
                      <p:childTnLst>
                        <p:par>
                          <p:cTn id="11" nodeType="withEffect" fill="hold">
                            <p:stCondLst>
                              <p:cond delay="0"/>
                            </p:stCondLst>
                            <p:childTnLst>
                              <p:par>
                                <p:cTn id="12" nodeType="clickEffect" fill="hold" presetClass="entr" presetID="1">
                                  <p:stCondLst>
                                    <p:cond delay="0"/>
                                  </p:stCondLst>
                                  <p:childTnLst>
                                    <p:set>
                                      <p:cBhvr>
                                        <p:cTn id="13" dur="1" fill="hold">
                                          <p:stCondLst>
                                            <p:cond delay="0"/>
                                          </p:stCondLst>
                                        </p:cTn>
                                        <p:tgtEl>
                                          <p:spTgt spid="262"/>
                                        </p:tgtEl>
                                        <p:attrNameLst>
                                          <p:attrName>style.visibility</p:attrName>
                                        </p:attrNameLst>
                                      </p:cBhvr>
                                      <p:to>
                                        <p:strVal val="visible"/>
                                      </p:to>
                                    </p:set>
                                  </p:childTnLst>
                                </p:cTn>
                              </p:par>
                              <p:par>
                                <p:cTn id="14" nodeType="withEffect" fill="hold" presetClass="entr" presetID="9">
                                  <p:stCondLst>
                                    <p:cond delay="0"/>
                                  </p:stCondLst>
                                  <p:childTnLst>
                                    <p:set>
                                      <p:cBhvr>
                                        <p:cTn id="15" dur="1" fill="hold">
                                          <p:stCondLst>
                                            <p:cond delay="0"/>
                                          </p:stCondLst>
                                        </p:cTn>
                                        <p:tgtEl>
                                          <p:spTgt spid="264"/>
                                        </p:tgtEl>
                                        <p:attrNameLst>
                                          <p:attrName>style.visibility</p:attrName>
                                        </p:attrNameLst>
                                      </p:cBhvr>
                                      <p:to>
                                        <p:strVal val="visible"/>
                                      </p:to>
                                    </p:set>
                                    <p:animEffect filter="dissolve" transition="in">
                                      <p:cBhvr additive="repl">
                                        <p:cTn id="16" dur="500"/>
                                        <p:tgtEl>
                                          <p:spTgt spid="264"/>
                                        </p:tgtEl>
                                      </p:cBhvr>
                                    </p:animEffect>
                                  </p:childTnLst>
                                </p:cTn>
                              </p:par>
                            </p:childTnLst>
                          </p:cTn>
                        </p:par>
                      </p:childTnLst>
                    </p:cTn>
                  </p:par>
                  <p:par>
                    <p:cTn id="17" nodeType="clickEffect" fill="hold">
                      <p:stCondLst>
                        <p:cond delay="indefinite"/>
                      </p:stCondLst>
                      <p:childTnLst>
                        <p:par>
                          <p:cTn id="18" nodeType="withEffect" fill="hold">
                            <p:stCondLst>
                              <p:cond delay="0"/>
                            </p:stCondLst>
                            <p:childTnLst>
                              <p:par>
                                <p:cTn id="19" nodeType="clickEffect" fill="hold" presetClass="entr" presetID="1">
                                  <p:stCondLst>
                                    <p:cond delay="0"/>
                                  </p:stCondLst>
                                  <p:childTnLst>
                                    <p:set>
                                      <p:cBhvr>
                                        <p:cTn id="20" dur="1" fill="hold">
                                          <p:stCondLst>
                                            <p:cond delay="0"/>
                                          </p:stCondLst>
                                        </p:cTn>
                                        <p:tgtEl>
                                          <p:spTgt spid="263"/>
                                        </p:tgtEl>
                                        <p:attrNameLst>
                                          <p:attrName>style.visibility</p:attrName>
                                        </p:attrNameLst>
                                      </p:cBhvr>
                                      <p:to>
                                        <p:strVal val="visible"/>
                                      </p:to>
                                    </p:set>
                                  </p:childTnLst>
                                </p:cTn>
                              </p:par>
                              <p:par>
                                <p:cTn id="21" nodeType="withEffect" fill="hold" presetClass="entr" presetID="9">
                                  <p:stCondLst>
                                    <p:cond delay="0"/>
                                  </p:stCondLst>
                                  <p:childTnLst>
                                    <p:set>
                                      <p:cBhvr>
                                        <p:cTn id="22" dur="1" fill="hold">
                                          <p:stCondLst>
                                            <p:cond delay="0"/>
                                          </p:stCondLst>
                                        </p:cTn>
                                        <p:tgtEl>
                                          <p:spTgt spid="290"/>
                                        </p:tgtEl>
                                        <p:attrNameLst>
                                          <p:attrName>style.visibility</p:attrName>
                                        </p:attrNameLst>
                                      </p:cBhvr>
                                      <p:to>
                                        <p:strVal val="visible"/>
                                      </p:to>
                                    </p:set>
                                    <p:animEffect filter="dissolve" transition="in">
                                      <p:cBhvr additive="repl">
                                        <p:cTn id="23" dur="5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4" name="PlaceHolder 1"/>
          <p:cNvSpPr>
            <a:spLocks noGrp="1"/>
          </p:cNvSpPr>
          <p:nvPr>
            <p:ph type="title"/>
          </p:nvPr>
        </p:nvSpPr>
        <p:spPr>
          <a:xfrm>
            <a:off x="1284120" y="441720"/>
            <a:ext cx="7771680" cy="114228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Network security</a:t>
            </a:r>
            <a:endParaRPr b="0" lang="en-US" sz="3800" spc="-1" strike="noStrike">
              <a:latin typeface="Arial"/>
            </a:endParaRPr>
          </a:p>
        </p:txBody>
      </p:sp>
      <p:sp>
        <p:nvSpPr>
          <p:cNvPr id="3745" name="PlaceHolder 2"/>
          <p:cNvSpPr>
            <a:spLocks noGrp="1"/>
          </p:cNvSpPr>
          <p:nvPr>
            <p:ph/>
          </p:nvPr>
        </p:nvSpPr>
        <p:spPr>
          <a:xfrm>
            <a:off x="1006200" y="1800000"/>
            <a:ext cx="10047600" cy="5118840"/>
          </a:xfrm>
          <a:prstGeom prst="rect">
            <a:avLst/>
          </a:prstGeom>
          <a:noFill/>
          <a:ln w="0">
            <a:noFill/>
          </a:ln>
        </p:spPr>
        <p:txBody>
          <a:bodyPr lIns="0" rIns="0" tIns="0" bIns="0" anchor="t">
            <a:noAutofit/>
          </a:bodyPr>
          <a:p>
            <a:pPr marL="287280" indent="-28728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field of network security:</a:t>
            </a:r>
            <a:endParaRPr b="0" lang="en-US" sz="2800" spc="-1" strike="noStrike">
              <a:latin typeface="Arial"/>
            </a:endParaRPr>
          </a:p>
          <a:p>
            <a:pPr lvl="1" marL="682560" indent="-225360">
              <a:lnSpc>
                <a:spcPct val="90000"/>
              </a:lnSpc>
              <a:spcBef>
                <a:spcPts val="499"/>
              </a:spcBef>
              <a:buClr>
                <a:srgbClr val="000000"/>
              </a:buClr>
              <a:buFont typeface="Arial"/>
              <a:buChar char="•"/>
            </a:pPr>
            <a:r>
              <a:rPr b="0" lang="en-US" sz="2800" spc="-1" strike="noStrike">
                <a:solidFill>
                  <a:srgbClr val="000000"/>
                </a:solidFill>
                <a:latin typeface="Arial Unicode MS"/>
                <a:ea typeface="Arial Unicode MS"/>
              </a:rPr>
              <a:t>how bad guys can attack computer networks</a:t>
            </a:r>
            <a:endParaRPr b="0" lang="en-US" sz="2800" spc="-1" strike="noStrike">
              <a:latin typeface="Arial"/>
            </a:endParaRPr>
          </a:p>
          <a:p>
            <a:pPr lvl="1" marL="682560" indent="-225360">
              <a:lnSpc>
                <a:spcPct val="90000"/>
              </a:lnSpc>
              <a:spcBef>
                <a:spcPts val="499"/>
              </a:spcBef>
              <a:buClr>
                <a:srgbClr val="000000"/>
              </a:buClr>
              <a:buFont typeface="Arial"/>
              <a:buChar char="•"/>
            </a:pPr>
            <a:r>
              <a:rPr b="0" lang="en-US" sz="2800" spc="-1" strike="noStrike">
                <a:solidFill>
                  <a:srgbClr val="000000"/>
                </a:solidFill>
                <a:latin typeface="Arial Unicode MS"/>
                <a:ea typeface="Arial Unicode MS"/>
              </a:rPr>
              <a:t>how we can defend networks against attacks</a:t>
            </a:r>
            <a:endParaRPr b="0" lang="en-US" sz="2800" spc="-1" strike="noStrike">
              <a:latin typeface="Arial"/>
            </a:endParaRPr>
          </a:p>
          <a:p>
            <a:pPr lvl="1" marL="682560" indent="-225360">
              <a:lnSpc>
                <a:spcPct val="90000"/>
              </a:lnSpc>
              <a:spcBef>
                <a:spcPts val="499"/>
              </a:spcBef>
              <a:buClr>
                <a:srgbClr val="000000"/>
              </a:buClr>
              <a:buFont typeface="Arial"/>
              <a:buChar char="•"/>
            </a:pPr>
            <a:r>
              <a:rPr b="0" lang="en-US" sz="2800" spc="-1" strike="noStrike">
                <a:solidFill>
                  <a:srgbClr val="000000"/>
                </a:solidFill>
                <a:latin typeface="Arial Unicode MS"/>
                <a:ea typeface="Arial Unicode MS"/>
              </a:rPr>
              <a:t>how to design architectures that are immune to attacks</a:t>
            </a:r>
            <a:endParaRPr b="0" lang="en-US" sz="2800" spc="-1" strike="noStrike">
              <a:latin typeface="Arial"/>
            </a:endParaRPr>
          </a:p>
          <a:p>
            <a:pPr marL="287280" indent="-28728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Internet not originally designed with (much) security in mind</a:t>
            </a:r>
            <a:endParaRPr b="0" lang="en-US" sz="2800" spc="-1" strike="noStrike">
              <a:latin typeface="Arial"/>
            </a:endParaRPr>
          </a:p>
          <a:p>
            <a:pPr lvl="1" marL="682560" indent="-225360">
              <a:lnSpc>
                <a:spcPct val="90000"/>
              </a:lnSpc>
              <a:spcBef>
                <a:spcPts val="499"/>
              </a:spcBef>
              <a:buClr>
                <a:srgbClr val="000000"/>
              </a:buClr>
              <a:buFont typeface="Arial"/>
              <a:buChar char="•"/>
            </a:pPr>
            <a:r>
              <a:rPr b="0" i="1" lang="en-US" sz="2800" spc="-1" strike="noStrike">
                <a:solidFill>
                  <a:srgbClr val="000000"/>
                </a:solidFill>
                <a:latin typeface="Arial Unicode MS"/>
                <a:ea typeface="Arial Unicode MS"/>
              </a:rPr>
              <a:t>original vision:</a:t>
            </a:r>
            <a:r>
              <a:rPr b="0" lang="en-US" sz="2800" spc="-1" strike="noStrike">
                <a:solidFill>
                  <a:srgbClr val="000000"/>
                </a:solidFill>
                <a:latin typeface="Arial Unicode MS"/>
                <a:ea typeface="Arial Unicode MS"/>
              </a:rPr>
              <a:t> “a group of mutually trusting users attached to a transparent network” </a:t>
            </a:r>
            <a:r>
              <a:rPr b="0" lang="en-US" sz="2800" spc="-1" strike="noStrike">
                <a:solidFill>
                  <a:srgbClr val="000000"/>
                </a:solidFill>
                <a:latin typeface="Wingdings"/>
                <a:ea typeface="Arial Unicode MS"/>
              </a:rPr>
              <a:t></a:t>
            </a:r>
            <a:endParaRPr b="0" lang="en-US" sz="2800" spc="-1" strike="noStrike">
              <a:latin typeface="Arial"/>
            </a:endParaRPr>
          </a:p>
          <a:p>
            <a:pPr lvl="1" marL="682560" indent="-225360">
              <a:lnSpc>
                <a:spcPct val="90000"/>
              </a:lnSpc>
              <a:spcBef>
                <a:spcPts val="499"/>
              </a:spcBef>
              <a:buClr>
                <a:srgbClr val="000000"/>
              </a:buClr>
              <a:buFont typeface="Arial"/>
              <a:buChar char="•"/>
            </a:pPr>
            <a:r>
              <a:rPr b="0" lang="en-US" sz="2800" spc="-1" strike="noStrike">
                <a:solidFill>
                  <a:srgbClr val="000000"/>
                </a:solidFill>
                <a:latin typeface="Arial Unicode MS"/>
                <a:ea typeface="Arial Unicode MS"/>
              </a:rPr>
              <a:t>Internet protocol designers playing “catch-up”</a:t>
            </a:r>
            <a:endParaRPr b="0" lang="en-US" sz="2800" spc="-1" strike="noStrike">
              <a:latin typeface="Arial"/>
            </a:endParaRPr>
          </a:p>
          <a:p>
            <a:pPr lvl="1" marL="682560" indent="-225360">
              <a:lnSpc>
                <a:spcPct val="90000"/>
              </a:lnSpc>
              <a:spcBef>
                <a:spcPts val="499"/>
              </a:spcBef>
              <a:buClr>
                <a:srgbClr val="000000"/>
              </a:buClr>
              <a:buFont typeface="Arial"/>
              <a:buChar char="•"/>
            </a:pPr>
            <a:r>
              <a:rPr b="0" lang="en-US" sz="2800" spc="-1" strike="noStrike">
                <a:solidFill>
                  <a:srgbClr val="000000"/>
                </a:solidFill>
                <a:latin typeface="Arial Unicode MS"/>
                <a:ea typeface="Arial Unicode MS"/>
              </a:rPr>
              <a:t>security considerations in all layers!</a:t>
            </a:r>
            <a:endParaRPr b="0" lang="en-US" sz="2800" spc="-1" strike="noStrike">
              <a:latin typeface="Arial"/>
            </a:endParaRPr>
          </a:p>
          <a:p>
            <a:pPr>
              <a:lnSpc>
                <a:spcPct val="90000"/>
              </a:lnSpc>
              <a:spcBef>
                <a:spcPts val="1001"/>
              </a:spcBef>
              <a:buNone/>
            </a:pPr>
            <a:endParaRPr b="0" lang="en-US" sz="2800" spc="-1" strike="noStrike">
              <a:latin typeface="Arial"/>
            </a:endParaRPr>
          </a:p>
        </p:txBody>
      </p:sp>
      <p:pic>
        <p:nvPicPr>
          <p:cNvPr id="3746" name="Picture 3" descr=""/>
          <p:cNvPicPr/>
          <p:nvPr/>
        </p:nvPicPr>
        <p:blipFill>
          <a:blip r:embed="rId1"/>
          <a:stretch/>
        </p:blipFill>
        <p:spPr>
          <a:xfrm>
            <a:off x="10885680" y="472680"/>
            <a:ext cx="1017720" cy="539640"/>
          </a:xfrm>
          <a:prstGeom prst="rect">
            <a:avLst/>
          </a:prstGeom>
          <a:ln w="0">
            <a:noFill/>
          </a:ln>
        </p:spPr>
      </p:pic>
      <p:sp>
        <p:nvSpPr>
          <p:cNvPr id="3747" name="TextBox 4"/>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8" name="PlaceHolder 1"/>
          <p:cNvSpPr>
            <a:spLocks noGrp="1"/>
          </p:cNvSpPr>
          <p:nvPr>
            <p:ph type="title"/>
          </p:nvPr>
        </p:nvSpPr>
        <p:spPr>
          <a:xfrm>
            <a:off x="925560" y="356400"/>
            <a:ext cx="9592200" cy="1142280"/>
          </a:xfrm>
          <a:prstGeom prst="rect">
            <a:avLst/>
          </a:prstGeom>
          <a:noFill/>
          <a:ln w="0">
            <a:noFill/>
          </a:ln>
        </p:spPr>
        <p:txBody>
          <a:bodyPr lIns="0" rIns="0" tIns="0" bIns="0" anchor="ctr">
            <a:noAutofit/>
          </a:bodyPr>
          <a:p>
            <a:pPr>
              <a:lnSpc>
                <a:spcPct val="90000"/>
              </a:lnSpc>
              <a:buNone/>
            </a:pPr>
            <a:r>
              <a:rPr b="0" lang="en-US" sz="3600" spc="-1" strike="noStrike">
                <a:solidFill>
                  <a:srgbClr val="000000"/>
                </a:solidFill>
                <a:latin typeface="Arial Unicode MS"/>
                <a:ea typeface="Arial Unicode MS"/>
              </a:rPr>
              <a:t>Bad guys: put malware into hosts via Internet</a:t>
            </a:r>
            <a:endParaRPr b="0" lang="en-US" sz="3600" spc="-1" strike="noStrike">
              <a:latin typeface="Arial"/>
            </a:endParaRPr>
          </a:p>
        </p:txBody>
      </p:sp>
      <p:sp>
        <p:nvSpPr>
          <p:cNvPr id="3749" name="PlaceHolder 2"/>
          <p:cNvSpPr>
            <a:spLocks noGrp="1"/>
          </p:cNvSpPr>
          <p:nvPr>
            <p:ph/>
          </p:nvPr>
        </p:nvSpPr>
        <p:spPr>
          <a:xfrm>
            <a:off x="1157400" y="1592280"/>
            <a:ext cx="9473760" cy="4771440"/>
          </a:xfrm>
          <a:prstGeom prst="rect">
            <a:avLst/>
          </a:prstGeom>
          <a:noFill/>
          <a:ln w="0">
            <a:noFill/>
          </a:ln>
        </p:spPr>
        <p:txBody>
          <a:bodyPr lIns="0" rIns="0" tIns="0" bIns="0" anchor="t">
            <a:noAutofit/>
          </a:bodyPr>
          <a:p>
            <a:pPr marL="287280" indent="-287280">
              <a:lnSpc>
                <a:spcPct val="90000"/>
              </a:lnSpc>
              <a:spcBef>
                <a:spcPts val="1400"/>
              </a:spcBef>
              <a:buClr>
                <a:srgbClr val="000000"/>
              </a:buClr>
              <a:buFont typeface="Arial"/>
              <a:buChar char="•"/>
            </a:pPr>
            <a:r>
              <a:rPr b="0" lang="en-US" sz="2800" spc="-1" strike="noStrike">
                <a:solidFill>
                  <a:srgbClr val="000000"/>
                </a:solidFill>
                <a:latin typeface="Arial Unicode MS"/>
                <a:ea typeface="Arial Unicode MS"/>
              </a:rPr>
              <a:t>malware can get in host from:</a:t>
            </a:r>
            <a:endParaRPr b="0" lang="en-US" sz="2800" spc="-1" strike="noStrike">
              <a:latin typeface="Arial"/>
            </a:endParaRPr>
          </a:p>
          <a:p>
            <a:pPr lvl="1" marL="682560" indent="-225360">
              <a:lnSpc>
                <a:spcPct val="90000"/>
              </a:lnSpc>
              <a:spcBef>
                <a:spcPts val="1400"/>
              </a:spcBef>
              <a:buClr>
                <a:srgbClr val="000000"/>
              </a:buClr>
              <a:buFont typeface="Arial"/>
              <a:buChar char="•"/>
            </a:pPr>
            <a:r>
              <a:rPr b="0" i="1" lang="en-US" sz="2800" spc="-1" strike="noStrike">
                <a:solidFill>
                  <a:srgbClr val="000000"/>
                </a:solidFill>
                <a:latin typeface="Arial Unicode MS"/>
                <a:ea typeface="Arial Unicode MS"/>
              </a:rPr>
              <a:t>virus : </a:t>
            </a:r>
            <a:r>
              <a:rPr b="0" lang="en-US" sz="2800" spc="-1" strike="noStrike">
                <a:solidFill>
                  <a:srgbClr val="000000"/>
                </a:solidFill>
                <a:latin typeface="Arial Unicode MS"/>
                <a:ea typeface="Arial Unicode MS"/>
              </a:rPr>
              <a:t>self-replicating infection by receiving/executing  object (e.g., e-mail attachment)</a:t>
            </a:r>
            <a:endParaRPr b="0" lang="en-US" sz="2800" spc="-1" strike="noStrike">
              <a:latin typeface="Arial"/>
            </a:endParaRPr>
          </a:p>
          <a:p>
            <a:pPr lvl="1" marL="682560" indent="-225360">
              <a:lnSpc>
                <a:spcPct val="90000"/>
              </a:lnSpc>
              <a:spcBef>
                <a:spcPts val="1400"/>
              </a:spcBef>
              <a:buClr>
                <a:srgbClr val="000000"/>
              </a:buClr>
              <a:buFont typeface="Arial"/>
              <a:buChar char="•"/>
            </a:pPr>
            <a:r>
              <a:rPr b="0" i="1" lang="en-US" sz="2800" spc="-1" strike="noStrike">
                <a:solidFill>
                  <a:srgbClr val="000000"/>
                </a:solidFill>
                <a:latin typeface="Arial Unicode MS"/>
                <a:ea typeface="Arial Unicode MS"/>
              </a:rPr>
              <a:t>worm: </a:t>
            </a:r>
            <a:r>
              <a:rPr b="0" lang="en-US" sz="2800" spc="-1" strike="noStrike">
                <a:solidFill>
                  <a:srgbClr val="000000"/>
                </a:solidFill>
                <a:latin typeface="Arial Unicode MS"/>
                <a:ea typeface="Arial Unicode MS"/>
              </a:rPr>
              <a:t>self-replicating infection by passively receiving object that gets itself executed</a:t>
            </a:r>
            <a:endParaRPr b="0" lang="en-US" sz="2800" spc="-1" strike="noStrike">
              <a:latin typeface="Arial"/>
            </a:endParaRPr>
          </a:p>
          <a:p>
            <a:pPr marL="287280" indent="-287280">
              <a:lnSpc>
                <a:spcPct val="90000"/>
              </a:lnSpc>
              <a:spcBef>
                <a:spcPts val="1400"/>
              </a:spcBef>
              <a:buClr>
                <a:srgbClr val="000000"/>
              </a:buClr>
              <a:buFont typeface="Arial"/>
              <a:buChar char="•"/>
            </a:pPr>
            <a:r>
              <a:rPr b="0" lang="en-US" sz="2800" spc="-1" strike="noStrike">
                <a:solidFill>
                  <a:srgbClr val="000000"/>
                </a:solidFill>
                <a:latin typeface="Arial Unicode MS"/>
                <a:ea typeface="Arial Unicode MS"/>
              </a:rPr>
              <a:t>spyware malware can record keystrokes, web sites visited, upload info to collection site</a:t>
            </a:r>
            <a:endParaRPr b="0" lang="en-US" sz="2800" spc="-1" strike="noStrike">
              <a:latin typeface="Arial"/>
            </a:endParaRPr>
          </a:p>
          <a:p>
            <a:pPr marL="287280" indent="-287280">
              <a:lnSpc>
                <a:spcPct val="90000"/>
              </a:lnSpc>
              <a:spcBef>
                <a:spcPts val="1400"/>
              </a:spcBef>
              <a:buClr>
                <a:srgbClr val="000000"/>
              </a:buClr>
              <a:buFont typeface="Arial"/>
              <a:buChar char="•"/>
            </a:pPr>
            <a:r>
              <a:rPr b="0" lang="en-US" sz="2800" spc="-1" strike="noStrike">
                <a:solidFill>
                  <a:srgbClr val="000000"/>
                </a:solidFill>
                <a:latin typeface="Arial Unicode MS"/>
                <a:ea typeface="Arial Unicode MS"/>
              </a:rPr>
              <a:t>infected host can be enrolled in  botnet, used for spam. DDoS attacks</a:t>
            </a:r>
            <a:endParaRPr b="0" lang="en-US" sz="2800" spc="-1" strike="noStrike">
              <a:latin typeface="Arial"/>
            </a:endParaRPr>
          </a:p>
        </p:txBody>
      </p:sp>
      <p:pic>
        <p:nvPicPr>
          <p:cNvPr id="3750" name="Picture 3" descr=""/>
          <p:cNvPicPr/>
          <p:nvPr/>
        </p:nvPicPr>
        <p:blipFill>
          <a:blip r:embed="rId1"/>
          <a:stretch/>
        </p:blipFill>
        <p:spPr>
          <a:xfrm>
            <a:off x="10885680" y="472680"/>
            <a:ext cx="1017720" cy="539640"/>
          </a:xfrm>
          <a:prstGeom prst="rect">
            <a:avLst/>
          </a:prstGeom>
          <a:ln w="0">
            <a:noFill/>
          </a:ln>
        </p:spPr>
      </p:pic>
      <p:sp>
        <p:nvSpPr>
          <p:cNvPr id="3751" name="TextBox 4"/>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752" name="Group 131"/>
          <p:cNvGrpSpPr/>
          <p:nvPr/>
        </p:nvGrpSpPr>
        <p:grpSpPr>
          <a:xfrm>
            <a:off x="7240680" y="3614760"/>
            <a:ext cx="734400" cy="680400"/>
            <a:chOff x="7240680" y="3614760"/>
            <a:chExt cx="734400" cy="680400"/>
          </a:xfrm>
        </p:grpSpPr>
        <p:pic>
          <p:nvPicPr>
            <p:cNvPr id="3753" name="Picture 132" descr="desktop_computer_stylized_medium"/>
            <p:cNvPicPr/>
            <p:nvPr/>
          </p:nvPicPr>
          <p:blipFill>
            <a:blip r:embed="rId1"/>
            <a:stretch/>
          </p:blipFill>
          <p:spPr>
            <a:xfrm>
              <a:off x="7240680" y="3614760"/>
              <a:ext cx="734400" cy="680400"/>
            </a:xfrm>
            <a:prstGeom prst="rect">
              <a:avLst/>
            </a:prstGeom>
            <a:ln w="0">
              <a:noFill/>
            </a:ln>
          </p:spPr>
        </p:pic>
        <p:sp>
          <p:nvSpPr>
            <p:cNvPr id="3754" name="Freeform 133"/>
            <p:cNvSpPr/>
            <p:nvPr/>
          </p:nvSpPr>
          <p:spPr>
            <a:xfrm>
              <a:off x="7305120" y="367992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755" name="Group 186"/>
          <p:cNvGrpSpPr/>
          <p:nvPr/>
        </p:nvGrpSpPr>
        <p:grpSpPr>
          <a:xfrm>
            <a:off x="7781760" y="3857760"/>
            <a:ext cx="831240" cy="1258200"/>
            <a:chOff x="7781760" y="3857760"/>
            <a:chExt cx="831240" cy="1258200"/>
          </a:xfrm>
        </p:grpSpPr>
        <p:sp>
          <p:nvSpPr>
            <p:cNvPr id="3756" name="Text Box 21"/>
            <p:cNvSpPr/>
            <p:nvPr/>
          </p:nvSpPr>
          <p:spPr>
            <a:xfrm>
              <a:off x="7781760" y="4721400"/>
              <a:ext cx="8312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000" spc="-1" strike="noStrike">
                  <a:solidFill>
                    <a:srgbClr val="000000"/>
                  </a:solidFill>
                  <a:latin typeface="Arial"/>
                  <a:ea typeface="MS PGothic"/>
                </a:rPr>
                <a:t>target</a:t>
              </a:r>
              <a:endParaRPr b="0" lang="en-US" sz="2000" spc="-1" strike="noStrike">
                <a:latin typeface="Arial"/>
              </a:endParaRPr>
            </a:p>
          </p:txBody>
        </p:sp>
        <p:grpSp>
          <p:nvGrpSpPr>
            <p:cNvPr id="3757" name="Group 153"/>
            <p:cNvGrpSpPr/>
            <p:nvPr/>
          </p:nvGrpSpPr>
          <p:grpSpPr>
            <a:xfrm>
              <a:off x="7989840" y="3857760"/>
              <a:ext cx="408960" cy="910440"/>
              <a:chOff x="7989840" y="3857760"/>
              <a:chExt cx="408960" cy="910440"/>
            </a:xfrm>
          </p:grpSpPr>
          <p:sp>
            <p:nvSpPr>
              <p:cNvPr id="3758" name="Freeform 154"/>
              <p:cNvSpPr/>
              <p:nvPr/>
            </p:nvSpPr>
            <p:spPr>
              <a:xfrm>
                <a:off x="8314200" y="3859200"/>
                <a:ext cx="80640" cy="86868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759" name="Rectangle 155"/>
              <p:cNvSpPr/>
              <p:nvPr/>
            </p:nvSpPr>
            <p:spPr>
              <a:xfrm>
                <a:off x="8008920" y="3857760"/>
                <a:ext cx="300960" cy="8676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760" name="Freeform 156"/>
              <p:cNvSpPr/>
              <p:nvPr/>
            </p:nvSpPr>
            <p:spPr>
              <a:xfrm>
                <a:off x="8329320" y="3911400"/>
                <a:ext cx="47880" cy="80352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761" name="Freeform 157"/>
              <p:cNvSpPr/>
              <p:nvPr/>
            </p:nvSpPr>
            <p:spPr>
              <a:xfrm>
                <a:off x="8318520" y="4318200"/>
                <a:ext cx="74880" cy="712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762" name="Rectangle 158"/>
              <p:cNvSpPr/>
              <p:nvPr/>
            </p:nvSpPr>
            <p:spPr>
              <a:xfrm>
                <a:off x="8010720" y="3957480"/>
                <a:ext cx="171000" cy="18360"/>
              </a:xfrm>
              <a:prstGeom prst="rect">
                <a:avLst/>
              </a:prstGeom>
              <a:solidFill>
                <a:schemeClr val="tx1"/>
              </a:solidFill>
              <a:ln w="9525">
                <a:solidFill>
                  <a:srgbClr val="000000"/>
                </a:solidFill>
                <a:miter/>
              </a:ln>
            </p:spPr>
            <p:style>
              <a:lnRef idx="0"/>
              <a:fillRef idx="0"/>
              <a:effectRef idx="0"/>
              <a:fontRef idx="minor"/>
            </p:style>
          </p:sp>
          <p:grpSp>
            <p:nvGrpSpPr>
              <p:cNvPr id="3763" name="Group 159"/>
              <p:cNvGrpSpPr/>
              <p:nvPr/>
            </p:nvGrpSpPr>
            <p:grpSpPr>
              <a:xfrm>
                <a:off x="8164440" y="3948120"/>
                <a:ext cx="165960" cy="54720"/>
                <a:chOff x="8164440" y="3948120"/>
                <a:chExt cx="165960" cy="54720"/>
              </a:xfrm>
            </p:grpSpPr>
            <p:sp>
              <p:nvSpPr>
                <p:cNvPr id="3764" name="AutoShape 160"/>
                <p:cNvSpPr/>
                <p:nvPr/>
              </p:nvSpPr>
              <p:spPr>
                <a:xfrm>
                  <a:off x="8164440" y="3948120"/>
                  <a:ext cx="165960" cy="54720"/>
                </a:xfrm>
                <a:prstGeom prst="roundRect">
                  <a:avLst>
                    <a:gd name="adj" fmla="val 50000"/>
                  </a:avLst>
                </a:prstGeom>
                <a:solidFill>
                  <a:schemeClr val="tx1"/>
                </a:solidFill>
                <a:ln w="0">
                  <a:noFill/>
                </a:ln>
              </p:spPr>
              <p:style>
                <a:lnRef idx="0"/>
                <a:fillRef idx="0"/>
                <a:effectRef idx="0"/>
                <a:fontRef idx="minor"/>
              </p:style>
            </p:sp>
            <p:sp>
              <p:nvSpPr>
                <p:cNvPr id="3765" name="AutoShape 161"/>
                <p:cNvSpPr/>
                <p:nvPr/>
              </p:nvSpPr>
              <p:spPr>
                <a:xfrm>
                  <a:off x="8167680" y="3954600"/>
                  <a:ext cx="158040" cy="421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766" name="Rectangle 162"/>
              <p:cNvSpPr/>
              <p:nvPr/>
            </p:nvSpPr>
            <p:spPr>
              <a:xfrm>
                <a:off x="8013600" y="4081680"/>
                <a:ext cx="171000" cy="18360"/>
              </a:xfrm>
              <a:prstGeom prst="rect">
                <a:avLst/>
              </a:prstGeom>
              <a:solidFill>
                <a:schemeClr val="tx1"/>
              </a:solidFill>
              <a:ln w="9525">
                <a:solidFill>
                  <a:srgbClr val="000000"/>
                </a:solidFill>
                <a:miter/>
              </a:ln>
            </p:spPr>
            <p:style>
              <a:lnRef idx="0"/>
              <a:fillRef idx="0"/>
              <a:effectRef idx="0"/>
              <a:fontRef idx="minor"/>
            </p:style>
          </p:sp>
          <p:grpSp>
            <p:nvGrpSpPr>
              <p:cNvPr id="3767" name="Group 163"/>
              <p:cNvGrpSpPr/>
              <p:nvPr/>
            </p:nvGrpSpPr>
            <p:grpSpPr>
              <a:xfrm>
                <a:off x="8164440" y="4071600"/>
                <a:ext cx="165960" cy="50400"/>
                <a:chOff x="8164440" y="4071600"/>
                <a:chExt cx="165960" cy="50400"/>
              </a:xfrm>
            </p:grpSpPr>
            <p:sp>
              <p:nvSpPr>
                <p:cNvPr id="3768" name="AutoShape 164"/>
                <p:cNvSpPr/>
                <p:nvPr/>
              </p:nvSpPr>
              <p:spPr>
                <a:xfrm>
                  <a:off x="8164440" y="4071600"/>
                  <a:ext cx="165960" cy="50400"/>
                </a:xfrm>
                <a:prstGeom prst="roundRect">
                  <a:avLst>
                    <a:gd name="adj" fmla="val 50000"/>
                  </a:avLst>
                </a:prstGeom>
                <a:solidFill>
                  <a:schemeClr val="tx1"/>
                </a:solidFill>
                <a:ln w="0">
                  <a:noFill/>
                </a:ln>
              </p:spPr>
              <p:style>
                <a:lnRef idx="0"/>
                <a:fillRef idx="0"/>
                <a:effectRef idx="0"/>
                <a:fontRef idx="minor"/>
              </p:style>
            </p:sp>
            <p:sp>
              <p:nvSpPr>
                <p:cNvPr id="3769" name="AutoShape 165"/>
                <p:cNvSpPr/>
                <p:nvPr/>
              </p:nvSpPr>
              <p:spPr>
                <a:xfrm>
                  <a:off x="8167680" y="4078440"/>
                  <a:ext cx="158040" cy="37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770" name="Rectangle 166"/>
              <p:cNvSpPr/>
              <p:nvPr/>
            </p:nvSpPr>
            <p:spPr>
              <a:xfrm>
                <a:off x="8012160" y="4211640"/>
                <a:ext cx="171000" cy="16920"/>
              </a:xfrm>
              <a:prstGeom prst="rect">
                <a:avLst/>
              </a:prstGeom>
              <a:solidFill>
                <a:schemeClr val="tx1"/>
              </a:solidFill>
              <a:ln w="9525">
                <a:solidFill>
                  <a:srgbClr val="000000"/>
                </a:solidFill>
                <a:miter/>
              </a:ln>
            </p:spPr>
            <p:style>
              <a:lnRef idx="0"/>
              <a:fillRef idx="0"/>
              <a:effectRef idx="0"/>
              <a:fontRef idx="minor"/>
            </p:style>
          </p:sp>
          <p:sp>
            <p:nvSpPr>
              <p:cNvPr id="3771" name="Rectangle 167"/>
              <p:cNvSpPr/>
              <p:nvPr/>
            </p:nvSpPr>
            <p:spPr>
              <a:xfrm>
                <a:off x="8015040" y="4324320"/>
                <a:ext cx="171000" cy="16920"/>
              </a:xfrm>
              <a:prstGeom prst="rect">
                <a:avLst/>
              </a:prstGeom>
              <a:solidFill>
                <a:schemeClr val="tx1"/>
              </a:solidFill>
              <a:ln w="9525">
                <a:solidFill>
                  <a:srgbClr val="000000"/>
                </a:solidFill>
                <a:miter/>
              </a:ln>
            </p:spPr>
            <p:style>
              <a:lnRef idx="0"/>
              <a:fillRef idx="0"/>
              <a:effectRef idx="0"/>
              <a:fontRef idx="minor"/>
            </p:style>
          </p:sp>
          <p:grpSp>
            <p:nvGrpSpPr>
              <p:cNvPr id="3772" name="Group 168"/>
              <p:cNvGrpSpPr/>
              <p:nvPr/>
            </p:nvGrpSpPr>
            <p:grpSpPr>
              <a:xfrm>
                <a:off x="8161200" y="4313160"/>
                <a:ext cx="165960" cy="56160"/>
                <a:chOff x="8161200" y="4313160"/>
                <a:chExt cx="165960" cy="56160"/>
              </a:xfrm>
            </p:grpSpPr>
            <p:sp>
              <p:nvSpPr>
                <p:cNvPr id="3773" name="AutoShape 169"/>
                <p:cNvSpPr/>
                <p:nvPr/>
              </p:nvSpPr>
              <p:spPr>
                <a:xfrm>
                  <a:off x="8161200" y="4313160"/>
                  <a:ext cx="165960" cy="56160"/>
                </a:xfrm>
                <a:prstGeom prst="roundRect">
                  <a:avLst>
                    <a:gd name="adj" fmla="val 50000"/>
                  </a:avLst>
                </a:prstGeom>
                <a:solidFill>
                  <a:schemeClr val="tx1"/>
                </a:solidFill>
                <a:ln w="0">
                  <a:noFill/>
                </a:ln>
              </p:spPr>
              <p:style>
                <a:lnRef idx="0"/>
                <a:fillRef idx="0"/>
                <a:effectRef idx="0"/>
                <a:fontRef idx="minor"/>
              </p:style>
            </p:sp>
            <p:sp>
              <p:nvSpPr>
                <p:cNvPr id="3774" name="AutoShape 170"/>
                <p:cNvSpPr/>
                <p:nvPr/>
              </p:nvSpPr>
              <p:spPr>
                <a:xfrm>
                  <a:off x="8164440" y="4319280"/>
                  <a:ext cx="158040" cy="439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775" name="Freeform 171"/>
              <p:cNvSpPr/>
              <p:nvPr/>
            </p:nvSpPr>
            <p:spPr>
              <a:xfrm>
                <a:off x="8319960" y="4209480"/>
                <a:ext cx="74880" cy="7092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776" name="Group 172"/>
              <p:cNvGrpSpPr/>
              <p:nvPr/>
            </p:nvGrpSpPr>
            <p:grpSpPr>
              <a:xfrm>
                <a:off x="8161200" y="4198680"/>
                <a:ext cx="167400" cy="51840"/>
                <a:chOff x="8161200" y="4198680"/>
                <a:chExt cx="167400" cy="51840"/>
              </a:xfrm>
            </p:grpSpPr>
            <p:sp>
              <p:nvSpPr>
                <p:cNvPr id="3777" name="AutoShape 173"/>
                <p:cNvSpPr/>
                <p:nvPr/>
              </p:nvSpPr>
              <p:spPr>
                <a:xfrm>
                  <a:off x="8161200" y="4198680"/>
                  <a:ext cx="167400" cy="51840"/>
                </a:xfrm>
                <a:prstGeom prst="roundRect">
                  <a:avLst>
                    <a:gd name="adj" fmla="val 50000"/>
                  </a:avLst>
                </a:prstGeom>
                <a:solidFill>
                  <a:schemeClr val="tx1"/>
                </a:solidFill>
                <a:ln w="0">
                  <a:noFill/>
                </a:ln>
              </p:spPr>
              <p:style>
                <a:lnRef idx="0"/>
                <a:fillRef idx="0"/>
                <a:effectRef idx="0"/>
                <a:fontRef idx="minor"/>
              </p:style>
            </p:sp>
            <p:sp>
              <p:nvSpPr>
                <p:cNvPr id="3778" name="AutoShape 174"/>
                <p:cNvSpPr/>
                <p:nvPr/>
              </p:nvSpPr>
              <p:spPr>
                <a:xfrm>
                  <a:off x="8164440" y="4205160"/>
                  <a:ext cx="159480" cy="3744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779" name="Rectangle 175"/>
              <p:cNvSpPr/>
              <p:nvPr/>
            </p:nvSpPr>
            <p:spPr>
              <a:xfrm>
                <a:off x="8308800" y="3857760"/>
                <a:ext cx="18360" cy="86904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780" name="Freeform 176"/>
              <p:cNvSpPr/>
              <p:nvPr/>
            </p:nvSpPr>
            <p:spPr>
              <a:xfrm>
                <a:off x="8326800" y="4077360"/>
                <a:ext cx="67320" cy="8028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781" name="Freeform 177"/>
              <p:cNvSpPr/>
              <p:nvPr/>
            </p:nvSpPr>
            <p:spPr>
              <a:xfrm>
                <a:off x="8327520" y="3953160"/>
                <a:ext cx="69480" cy="9072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782" name="Oval 178"/>
              <p:cNvSpPr/>
              <p:nvPr/>
            </p:nvSpPr>
            <p:spPr>
              <a:xfrm>
                <a:off x="8385120" y="4687920"/>
                <a:ext cx="13680" cy="35640"/>
              </a:xfrm>
              <a:prstGeom prst="ellipse">
                <a:avLst/>
              </a:prstGeom>
              <a:solidFill>
                <a:srgbClr val="333333"/>
              </a:solidFill>
              <a:ln w="0">
                <a:noFill/>
              </a:ln>
            </p:spPr>
            <p:style>
              <a:lnRef idx="0"/>
              <a:fillRef idx="0"/>
              <a:effectRef idx="0"/>
              <a:fontRef idx="minor"/>
            </p:style>
          </p:sp>
          <p:sp>
            <p:nvSpPr>
              <p:cNvPr id="3783" name="Freeform 179"/>
              <p:cNvSpPr/>
              <p:nvPr/>
            </p:nvSpPr>
            <p:spPr>
              <a:xfrm>
                <a:off x="8323920" y="4688640"/>
                <a:ext cx="69840" cy="7524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784" name="AutoShape 180"/>
              <p:cNvSpPr/>
              <p:nvPr/>
            </p:nvSpPr>
            <p:spPr>
              <a:xfrm>
                <a:off x="7989840" y="4713480"/>
                <a:ext cx="343800" cy="5472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785" name="AutoShape 181"/>
              <p:cNvSpPr/>
              <p:nvPr/>
            </p:nvSpPr>
            <p:spPr>
              <a:xfrm>
                <a:off x="8008920" y="4725720"/>
                <a:ext cx="307440" cy="29160"/>
              </a:xfrm>
              <a:prstGeom prst="roundRect">
                <a:avLst>
                  <a:gd name="adj" fmla="val 50000"/>
                </a:avLst>
              </a:prstGeom>
              <a:gradFill rotWithShape="0">
                <a:gsLst>
                  <a:gs pos="0">
                    <a:srgbClr val="44546a"/>
                  </a:gs>
                  <a:gs pos="100000">
                    <a:srgbClr val="e7e6e6"/>
                  </a:gs>
                </a:gsLst>
                <a:lin ang="0"/>
              </a:gradFill>
              <a:ln w="9525">
                <a:solidFill>
                  <a:srgbClr val="000000"/>
                </a:solidFill>
                <a:round/>
              </a:ln>
            </p:spPr>
            <p:style>
              <a:lnRef idx="0"/>
              <a:fillRef idx="0"/>
              <a:effectRef idx="0"/>
              <a:fontRef idx="minor"/>
            </p:style>
          </p:sp>
          <p:sp>
            <p:nvSpPr>
              <p:cNvPr id="3786" name="Oval 182"/>
              <p:cNvSpPr/>
              <p:nvPr/>
            </p:nvSpPr>
            <p:spPr>
              <a:xfrm>
                <a:off x="8037720" y="4600800"/>
                <a:ext cx="45360" cy="53280"/>
              </a:xfrm>
              <a:prstGeom prst="ellipse">
                <a:avLst/>
              </a:prstGeom>
              <a:solidFill>
                <a:srgbClr val="33cc33"/>
              </a:solidFill>
              <a:ln w="0">
                <a:noFill/>
              </a:ln>
            </p:spPr>
            <p:style>
              <a:lnRef idx="0"/>
              <a:fillRef idx="0"/>
              <a:effectRef idx="0"/>
              <a:fontRef idx="minor"/>
            </p:style>
          </p:sp>
          <p:sp>
            <p:nvSpPr>
              <p:cNvPr id="3787" name="Oval 183"/>
              <p:cNvSpPr/>
              <p:nvPr/>
            </p:nvSpPr>
            <p:spPr>
              <a:xfrm>
                <a:off x="8089920" y="4600800"/>
                <a:ext cx="45360" cy="54720"/>
              </a:xfrm>
              <a:prstGeom prst="ellipse">
                <a:avLst/>
              </a:prstGeom>
              <a:solidFill>
                <a:srgbClr val="ff0000"/>
              </a:solidFill>
              <a:ln w="0">
                <a:noFill/>
              </a:ln>
            </p:spPr>
            <p:style>
              <a:lnRef idx="0"/>
              <a:fillRef idx="0"/>
              <a:effectRef idx="0"/>
              <a:fontRef idx="minor"/>
            </p:style>
          </p:sp>
          <p:sp>
            <p:nvSpPr>
              <p:cNvPr id="3788" name="Oval 184"/>
              <p:cNvSpPr/>
              <p:nvPr/>
            </p:nvSpPr>
            <p:spPr>
              <a:xfrm>
                <a:off x="8140680" y="4600800"/>
                <a:ext cx="43920" cy="51840"/>
              </a:xfrm>
              <a:prstGeom prst="ellipse">
                <a:avLst/>
              </a:prstGeom>
              <a:solidFill>
                <a:srgbClr val="33cc33"/>
              </a:solidFill>
              <a:ln w="0">
                <a:noFill/>
              </a:ln>
            </p:spPr>
            <p:style>
              <a:lnRef idx="0"/>
              <a:fillRef idx="0"/>
              <a:effectRef idx="0"/>
              <a:fontRef idx="minor"/>
            </p:style>
          </p:sp>
          <p:sp>
            <p:nvSpPr>
              <p:cNvPr id="3789" name="Rectangle 185"/>
              <p:cNvSpPr/>
              <p:nvPr/>
            </p:nvSpPr>
            <p:spPr>
              <a:xfrm>
                <a:off x="8254800" y="4392720"/>
                <a:ext cx="23040" cy="288360"/>
              </a:xfrm>
              <a:prstGeom prst="rect">
                <a:avLst/>
              </a:prstGeom>
              <a:solidFill>
                <a:srgbClr val="292929"/>
              </a:solidFill>
              <a:ln w="9525">
                <a:solidFill>
                  <a:srgbClr val="000000"/>
                </a:solidFill>
                <a:miter/>
              </a:ln>
            </p:spPr>
            <p:style>
              <a:lnRef idx="0"/>
              <a:fillRef idx="0"/>
              <a:effectRef idx="0"/>
              <a:fontRef idx="minor"/>
            </p:style>
          </p:sp>
        </p:grpSp>
      </p:grpSp>
      <p:sp>
        <p:nvSpPr>
          <p:cNvPr id="3790" name="PlaceHolder 1"/>
          <p:cNvSpPr>
            <a:spLocks noGrp="1"/>
          </p:cNvSpPr>
          <p:nvPr>
            <p:ph/>
          </p:nvPr>
        </p:nvSpPr>
        <p:spPr>
          <a:xfrm>
            <a:off x="1192320" y="1497960"/>
            <a:ext cx="8132040" cy="1170720"/>
          </a:xfrm>
          <a:prstGeom prst="rect">
            <a:avLst/>
          </a:prstGeom>
          <a:noFill/>
          <a:ln w="0">
            <a:noFill/>
          </a:ln>
        </p:spPr>
        <p:txBody>
          <a:bodyPr lIns="0" rIns="0" tIns="0" bIns="0" anchor="t">
            <a:normAutofit fontScale="87000"/>
          </a:bodyPr>
          <a:p>
            <a:pPr marL="228600" indent="-228600">
              <a:lnSpc>
                <a:spcPct val="90000"/>
              </a:lnSpc>
              <a:spcBef>
                <a:spcPts val="1001"/>
              </a:spcBef>
              <a:buNone/>
              <a:tabLst>
                <a:tab algn="l" pos="0"/>
              </a:tabLst>
            </a:pPr>
            <a:r>
              <a:rPr b="0" i="1" lang="en-US" sz="2800" spc="-1" strike="noStrike">
                <a:solidFill>
                  <a:srgbClr val="000000"/>
                </a:solidFill>
                <a:latin typeface="Arial Unicode MS"/>
                <a:ea typeface="Arial Unicode MS"/>
              </a:rPr>
              <a:t>Denial of Service (DoS):</a:t>
            </a:r>
            <a:r>
              <a:rPr b="0" lang="en-US" sz="2800" spc="-1" strike="noStrike">
                <a:solidFill>
                  <a:srgbClr val="000000"/>
                </a:solidFill>
                <a:latin typeface="Arial Unicode MS"/>
                <a:ea typeface="Arial Unicode MS"/>
              </a:rPr>
              <a:t> attackers make resources (server, bandwidth) unavailable to legitimate traffic by overwhelming resource with bogus traffic</a:t>
            </a:r>
            <a:endParaRPr b="0" lang="en-US" sz="2800" spc="-1" strike="noStrike">
              <a:latin typeface="Arial"/>
            </a:endParaRPr>
          </a:p>
        </p:txBody>
      </p:sp>
      <p:sp>
        <p:nvSpPr>
          <p:cNvPr id="3791" name="Rectangle 4"/>
          <p:cNvSpPr/>
          <p:nvPr/>
        </p:nvSpPr>
        <p:spPr>
          <a:xfrm>
            <a:off x="1688760" y="3263040"/>
            <a:ext cx="4114080" cy="532800"/>
          </a:xfrm>
          <a:prstGeom prst="rect">
            <a:avLst/>
          </a:prstGeom>
          <a:noFill/>
          <a:ln w="0">
            <a:noFill/>
          </a:ln>
        </p:spPr>
        <p:style>
          <a:lnRef idx="0"/>
          <a:fillRef idx="0"/>
          <a:effectRef idx="0"/>
          <a:fontRef idx="minor"/>
        </p:style>
        <p:txBody>
          <a:bodyPr lIns="90000" rIns="90000" tIns="45000" bIns="45000" anchor="t">
            <a:noAutofit/>
          </a:bodyPr>
          <a:p>
            <a:pPr marL="457200" indent="-457200">
              <a:lnSpc>
                <a:spcPct val="100000"/>
              </a:lnSpc>
              <a:spcBef>
                <a:spcPts val="479"/>
              </a:spcBef>
              <a:buNone/>
              <a:tabLst>
                <a:tab algn="l" pos="0"/>
              </a:tabLst>
            </a:pPr>
            <a:r>
              <a:rPr b="0" lang="en-US" sz="2400" spc="-1" strike="noStrike">
                <a:solidFill>
                  <a:srgbClr val="000099"/>
                </a:solidFill>
                <a:latin typeface="Arial Unicode MS"/>
                <a:ea typeface="Arial Unicode MS"/>
              </a:rPr>
              <a:t>1.</a:t>
            </a:r>
            <a:r>
              <a:rPr b="0" lang="en-US" sz="2400" spc="-1" strike="noStrike">
                <a:solidFill>
                  <a:srgbClr val="000000"/>
                </a:solidFill>
                <a:latin typeface="Arial Unicode MS"/>
                <a:ea typeface="Arial Unicode MS"/>
              </a:rPr>
              <a:t> select target</a:t>
            </a:r>
            <a:endParaRPr b="0" lang="en-US" sz="2400" spc="-1" strike="noStrike">
              <a:latin typeface="Arial"/>
            </a:endParaRPr>
          </a:p>
        </p:txBody>
      </p:sp>
      <p:sp>
        <p:nvSpPr>
          <p:cNvPr id="3792" name="Rectangle 5"/>
          <p:cNvSpPr/>
          <p:nvPr/>
        </p:nvSpPr>
        <p:spPr>
          <a:xfrm>
            <a:off x="1699920" y="3760200"/>
            <a:ext cx="3795120" cy="913680"/>
          </a:xfrm>
          <a:prstGeom prst="rect">
            <a:avLst/>
          </a:prstGeom>
          <a:noFill/>
          <a:ln w="0">
            <a:noFill/>
          </a:ln>
        </p:spPr>
        <p:style>
          <a:lnRef idx="0"/>
          <a:fillRef idx="0"/>
          <a:effectRef idx="0"/>
          <a:fontRef idx="minor"/>
        </p:style>
        <p:txBody>
          <a:bodyPr lIns="90000" rIns="90000" tIns="45000" bIns="45000" anchor="t">
            <a:noAutofit/>
          </a:bodyPr>
          <a:p>
            <a:pPr marL="457200" indent="-457200">
              <a:lnSpc>
                <a:spcPct val="100000"/>
              </a:lnSpc>
              <a:spcBef>
                <a:spcPts val="479"/>
              </a:spcBef>
              <a:buNone/>
              <a:tabLst>
                <a:tab algn="l" pos="0"/>
              </a:tabLst>
            </a:pPr>
            <a:r>
              <a:rPr b="0" lang="en-US" sz="2400" spc="-1" strike="noStrike">
                <a:solidFill>
                  <a:srgbClr val="000099"/>
                </a:solidFill>
                <a:latin typeface="Arial Unicode MS"/>
                <a:ea typeface="Arial Unicode MS"/>
              </a:rPr>
              <a:t>2.</a:t>
            </a:r>
            <a:r>
              <a:rPr b="0" lang="en-US" sz="2400" spc="-1" strike="noStrike">
                <a:solidFill>
                  <a:srgbClr val="000000"/>
                </a:solidFill>
                <a:latin typeface="Arial Unicode MS"/>
                <a:ea typeface="Arial Unicode MS"/>
              </a:rPr>
              <a:t> break into hosts around the network (see botnet)</a:t>
            </a:r>
            <a:endParaRPr b="0" lang="en-US" sz="2400" spc="-1" strike="noStrike">
              <a:latin typeface="Arial"/>
            </a:endParaRPr>
          </a:p>
          <a:p>
            <a:pPr marL="457200" indent="-457200">
              <a:lnSpc>
                <a:spcPct val="100000"/>
              </a:lnSpc>
              <a:spcBef>
                <a:spcPts val="479"/>
              </a:spcBef>
              <a:buNone/>
              <a:tabLst>
                <a:tab algn="l" pos="0"/>
              </a:tabLst>
            </a:pPr>
            <a:endParaRPr b="0" lang="en-US" sz="2400" spc="-1" strike="noStrike">
              <a:latin typeface="Arial"/>
            </a:endParaRPr>
          </a:p>
        </p:txBody>
      </p:sp>
      <p:sp>
        <p:nvSpPr>
          <p:cNvPr id="3793" name="Rectangle 6"/>
          <p:cNvSpPr/>
          <p:nvPr/>
        </p:nvSpPr>
        <p:spPr>
          <a:xfrm>
            <a:off x="1698120" y="4842720"/>
            <a:ext cx="4114080" cy="1218600"/>
          </a:xfrm>
          <a:prstGeom prst="rect">
            <a:avLst/>
          </a:prstGeom>
          <a:noFill/>
          <a:ln w="0">
            <a:noFill/>
          </a:ln>
        </p:spPr>
        <p:style>
          <a:lnRef idx="0"/>
          <a:fillRef idx="0"/>
          <a:effectRef idx="0"/>
          <a:fontRef idx="minor"/>
        </p:style>
        <p:txBody>
          <a:bodyPr lIns="90000" rIns="90000" tIns="45000" bIns="45000" anchor="t">
            <a:noAutofit/>
          </a:bodyPr>
          <a:p>
            <a:pPr marL="457200" indent="-457200">
              <a:lnSpc>
                <a:spcPct val="100000"/>
              </a:lnSpc>
              <a:spcBef>
                <a:spcPts val="479"/>
              </a:spcBef>
              <a:buNone/>
              <a:tabLst>
                <a:tab algn="l" pos="0"/>
              </a:tabLst>
            </a:pPr>
            <a:r>
              <a:rPr b="0" lang="en-US" sz="2400" spc="-1" strike="noStrike">
                <a:solidFill>
                  <a:srgbClr val="000099"/>
                </a:solidFill>
                <a:latin typeface="Arial Unicode MS"/>
                <a:ea typeface="Arial Unicode MS"/>
              </a:rPr>
              <a:t>3.</a:t>
            </a:r>
            <a:r>
              <a:rPr b="0" lang="en-US" sz="2400" spc="-1" strike="noStrike">
                <a:solidFill>
                  <a:srgbClr val="000000"/>
                </a:solidFill>
                <a:latin typeface="Arial Unicode MS"/>
                <a:ea typeface="Arial Unicode MS"/>
              </a:rPr>
              <a:t> send packets to target from compromised hosts</a:t>
            </a:r>
            <a:endParaRPr b="0" lang="en-US" sz="2400" spc="-1" strike="noStrike">
              <a:latin typeface="Arial"/>
            </a:endParaRPr>
          </a:p>
        </p:txBody>
      </p:sp>
      <p:sp>
        <p:nvSpPr>
          <p:cNvPr id="3794" name="Rectangle 2"/>
          <p:cNvSpPr/>
          <p:nvPr/>
        </p:nvSpPr>
        <p:spPr>
          <a:xfrm>
            <a:off x="941760" y="501120"/>
            <a:ext cx="9937080" cy="8391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3600" spc="-1" strike="noStrike">
                <a:solidFill>
                  <a:srgbClr val="000000"/>
                </a:solidFill>
                <a:latin typeface="Arial Unicode MS"/>
                <a:ea typeface="Arial Unicode MS"/>
              </a:rPr>
              <a:t>Bad guys: attack server, network infrastructure</a:t>
            </a:r>
            <a:endParaRPr b="0" lang="en-US" sz="3600" spc="-1" strike="noStrike">
              <a:latin typeface="Arial"/>
            </a:endParaRPr>
          </a:p>
        </p:txBody>
      </p:sp>
      <p:grpSp>
        <p:nvGrpSpPr>
          <p:cNvPr id="3795" name="Group 152"/>
          <p:cNvGrpSpPr/>
          <p:nvPr/>
        </p:nvGrpSpPr>
        <p:grpSpPr>
          <a:xfrm>
            <a:off x="6570360" y="3152520"/>
            <a:ext cx="2721240" cy="2675160"/>
            <a:chOff x="6570360" y="3152520"/>
            <a:chExt cx="2721240" cy="2675160"/>
          </a:xfrm>
        </p:grpSpPr>
        <p:sp>
          <p:nvSpPr>
            <p:cNvPr id="3796" name="Line 63"/>
            <p:cNvSpPr/>
            <p:nvPr/>
          </p:nvSpPr>
          <p:spPr>
            <a:xfrm flipV="1">
              <a:off x="7240320" y="4273200"/>
              <a:ext cx="692280" cy="263520"/>
            </a:xfrm>
            <a:prstGeom prst="line">
              <a:avLst/>
            </a:prstGeom>
            <a:ln w="57150">
              <a:solidFill>
                <a:srgbClr val="ff0000"/>
              </a:solidFill>
              <a:round/>
              <a:tailEnd len="med" type="triangle" w="med"/>
            </a:ln>
          </p:spPr>
          <p:style>
            <a:lnRef idx="0"/>
            <a:fillRef idx="0"/>
            <a:effectRef idx="0"/>
            <a:fontRef idx="minor"/>
          </p:style>
        </p:sp>
        <p:sp>
          <p:nvSpPr>
            <p:cNvPr id="3797" name="Line 64"/>
            <p:cNvSpPr/>
            <p:nvPr/>
          </p:nvSpPr>
          <p:spPr>
            <a:xfrm flipV="1">
              <a:off x="7642080" y="4605120"/>
              <a:ext cx="358920" cy="514440"/>
            </a:xfrm>
            <a:prstGeom prst="line">
              <a:avLst/>
            </a:prstGeom>
            <a:ln w="57150">
              <a:solidFill>
                <a:srgbClr val="ff0000"/>
              </a:solidFill>
              <a:round/>
              <a:tailEnd len="med" type="triangle" w="med"/>
            </a:ln>
          </p:spPr>
          <p:style>
            <a:lnRef idx="0"/>
            <a:fillRef idx="0"/>
            <a:effectRef idx="0"/>
            <a:fontRef idx="minor"/>
          </p:style>
        </p:sp>
        <p:sp>
          <p:nvSpPr>
            <p:cNvPr id="3798" name="Line 65"/>
            <p:cNvSpPr/>
            <p:nvPr/>
          </p:nvSpPr>
          <p:spPr>
            <a:xfrm flipH="1" flipV="1">
              <a:off x="8346960" y="4510080"/>
              <a:ext cx="944640" cy="723600"/>
            </a:xfrm>
            <a:prstGeom prst="line">
              <a:avLst/>
            </a:prstGeom>
            <a:ln w="57150">
              <a:solidFill>
                <a:srgbClr val="ff0000"/>
              </a:solidFill>
              <a:round/>
              <a:tailEnd len="med" type="triangle" w="med"/>
            </a:ln>
          </p:spPr>
          <p:style>
            <a:lnRef idx="0"/>
            <a:fillRef idx="0"/>
            <a:effectRef idx="0"/>
            <a:fontRef idx="minor"/>
          </p:style>
        </p:sp>
        <p:sp>
          <p:nvSpPr>
            <p:cNvPr id="3799" name="Line 66"/>
            <p:cNvSpPr/>
            <p:nvPr/>
          </p:nvSpPr>
          <p:spPr>
            <a:xfrm>
              <a:off x="8153280" y="3152520"/>
              <a:ext cx="25200" cy="730440"/>
            </a:xfrm>
            <a:prstGeom prst="line">
              <a:avLst/>
            </a:prstGeom>
            <a:ln w="57150">
              <a:solidFill>
                <a:srgbClr val="ff0000"/>
              </a:solidFill>
              <a:round/>
              <a:tailEnd len="med" type="triangle" w="med"/>
            </a:ln>
          </p:spPr>
          <p:style>
            <a:lnRef idx="0"/>
            <a:fillRef idx="0"/>
            <a:effectRef idx="0"/>
            <a:fontRef idx="minor"/>
          </p:style>
        </p:sp>
        <p:sp>
          <p:nvSpPr>
            <p:cNvPr id="3800" name="Line 67"/>
            <p:cNvSpPr/>
            <p:nvPr/>
          </p:nvSpPr>
          <p:spPr>
            <a:xfrm flipH="1">
              <a:off x="8302320" y="3876480"/>
              <a:ext cx="750960" cy="287280"/>
            </a:xfrm>
            <a:prstGeom prst="line">
              <a:avLst/>
            </a:prstGeom>
            <a:ln w="57150">
              <a:solidFill>
                <a:srgbClr val="ff0000"/>
              </a:solidFill>
              <a:round/>
              <a:tailEnd len="med" type="triangle" w="med"/>
            </a:ln>
          </p:spPr>
          <p:style>
            <a:lnRef idx="0"/>
            <a:fillRef idx="0"/>
            <a:effectRef idx="0"/>
            <a:fontRef idx="minor"/>
          </p:style>
        </p:sp>
        <p:sp>
          <p:nvSpPr>
            <p:cNvPr id="3801" name="Line 68"/>
            <p:cNvSpPr/>
            <p:nvPr/>
          </p:nvSpPr>
          <p:spPr>
            <a:xfrm>
              <a:off x="6570360" y="3990960"/>
              <a:ext cx="1395360" cy="176040"/>
            </a:xfrm>
            <a:prstGeom prst="line">
              <a:avLst/>
            </a:prstGeom>
            <a:ln w="57150">
              <a:solidFill>
                <a:srgbClr val="ff0000"/>
              </a:solidFill>
              <a:round/>
              <a:tailEnd len="med" type="triangle" w="med"/>
            </a:ln>
          </p:spPr>
          <p:style>
            <a:lnRef idx="0"/>
            <a:fillRef idx="0"/>
            <a:effectRef idx="0"/>
            <a:fontRef idx="minor"/>
          </p:style>
        </p:sp>
        <p:sp>
          <p:nvSpPr>
            <p:cNvPr id="3802" name="Line 69"/>
            <p:cNvSpPr/>
            <p:nvPr/>
          </p:nvSpPr>
          <p:spPr>
            <a:xfrm flipV="1">
              <a:off x="6667200" y="4433760"/>
              <a:ext cx="1270080" cy="1030320"/>
            </a:xfrm>
            <a:prstGeom prst="line">
              <a:avLst/>
            </a:prstGeom>
            <a:ln w="57150">
              <a:solidFill>
                <a:srgbClr val="ff0000"/>
              </a:solidFill>
              <a:round/>
              <a:tailEnd len="med" type="triangle" w="med"/>
            </a:ln>
          </p:spPr>
          <p:style>
            <a:lnRef idx="0"/>
            <a:fillRef idx="0"/>
            <a:effectRef idx="0"/>
            <a:fontRef idx="minor"/>
          </p:style>
        </p:sp>
        <p:sp>
          <p:nvSpPr>
            <p:cNvPr id="3803" name="Line 70"/>
            <p:cNvSpPr/>
            <p:nvPr/>
          </p:nvSpPr>
          <p:spPr>
            <a:xfrm flipH="1">
              <a:off x="8339040" y="3260520"/>
              <a:ext cx="558720" cy="631800"/>
            </a:xfrm>
            <a:prstGeom prst="line">
              <a:avLst/>
            </a:prstGeom>
            <a:ln w="57150">
              <a:solidFill>
                <a:srgbClr val="ff0000"/>
              </a:solidFill>
              <a:round/>
              <a:tailEnd len="med" type="triangle" w="med"/>
            </a:ln>
          </p:spPr>
          <p:style>
            <a:lnRef idx="0"/>
            <a:fillRef idx="0"/>
            <a:effectRef idx="0"/>
            <a:fontRef idx="minor"/>
          </p:style>
        </p:sp>
        <p:sp>
          <p:nvSpPr>
            <p:cNvPr id="3804" name="Line 71"/>
            <p:cNvSpPr/>
            <p:nvPr/>
          </p:nvSpPr>
          <p:spPr>
            <a:xfrm flipV="1">
              <a:off x="7770600" y="4782960"/>
              <a:ext cx="314280" cy="1044720"/>
            </a:xfrm>
            <a:prstGeom prst="line">
              <a:avLst/>
            </a:prstGeom>
            <a:ln w="57150">
              <a:solidFill>
                <a:srgbClr val="ff0000"/>
              </a:solidFill>
              <a:round/>
              <a:tailEnd len="med" type="triangle" w="med"/>
            </a:ln>
          </p:spPr>
          <p:style>
            <a:lnRef idx="0"/>
            <a:fillRef idx="0"/>
            <a:effectRef idx="0"/>
            <a:fontRef idx="minor"/>
          </p:style>
        </p:sp>
        <p:sp>
          <p:nvSpPr>
            <p:cNvPr id="3805" name="Line 72"/>
            <p:cNvSpPr/>
            <p:nvPr/>
          </p:nvSpPr>
          <p:spPr>
            <a:xfrm>
              <a:off x="7243560" y="3443040"/>
              <a:ext cx="660600" cy="409680"/>
            </a:xfrm>
            <a:prstGeom prst="line">
              <a:avLst/>
            </a:prstGeom>
            <a:ln w="57150">
              <a:solidFill>
                <a:srgbClr val="ff0000"/>
              </a:solidFill>
              <a:round/>
              <a:tailEnd len="med" type="triangle" w="med"/>
            </a:ln>
          </p:spPr>
          <p:style>
            <a:lnRef idx="0"/>
            <a:fillRef idx="0"/>
            <a:effectRef idx="0"/>
            <a:fontRef idx="minor"/>
          </p:style>
        </p:sp>
      </p:grpSp>
      <p:grpSp>
        <p:nvGrpSpPr>
          <p:cNvPr id="3806" name="Group 113"/>
          <p:cNvGrpSpPr/>
          <p:nvPr/>
        </p:nvGrpSpPr>
        <p:grpSpPr>
          <a:xfrm>
            <a:off x="8736120" y="2792520"/>
            <a:ext cx="734400" cy="680400"/>
            <a:chOff x="8736120" y="2792520"/>
            <a:chExt cx="734400" cy="680400"/>
          </a:xfrm>
        </p:grpSpPr>
        <p:pic>
          <p:nvPicPr>
            <p:cNvPr id="3807" name="Picture 114" descr="desktop_computer_stylized_medium"/>
            <p:cNvPicPr/>
            <p:nvPr/>
          </p:nvPicPr>
          <p:blipFill>
            <a:blip r:embed="rId2"/>
            <a:stretch/>
          </p:blipFill>
          <p:spPr>
            <a:xfrm>
              <a:off x="8736120" y="2792520"/>
              <a:ext cx="734400" cy="680400"/>
            </a:xfrm>
            <a:prstGeom prst="rect">
              <a:avLst/>
            </a:prstGeom>
            <a:ln w="0">
              <a:noFill/>
            </a:ln>
          </p:spPr>
        </p:pic>
        <p:sp>
          <p:nvSpPr>
            <p:cNvPr id="3808" name="Freeform 115"/>
            <p:cNvSpPr/>
            <p:nvPr/>
          </p:nvSpPr>
          <p:spPr>
            <a:xfrm>
              <a:off x="8800560" y="285768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09" name="Group 116"/>
          <p:cNvGrpSpPr/>
          <p:nvPr/>
        </p:nvGrpSpPr>
        <p:grpSpPr>
          <a:xfrm>
            <a:off x="9023400" y="3629160"/>
            <a:ext cx="734400" cy="680400"/>
            <a:chOff x="9023400" y="3629160"/>
            <a:chExt cx="734400" cy="680400"/>
          </a:xfrm>
        </p:grpSpPr>
        <p:pic>
          <p:nvPicPr>
            <p:cNvPr id="3810" name="Picture 117" descr="desktop_computer_stylized_medium"/>
            <p:cNvPicPr/>
            <p:nvPr/>
          </p:nvPicPr>
          <p:blipFill>
            <a:blip r:embed="rId3"/>
            <a:stretch/>
          </p:blipFill>
          <p:spPr>
            <a:xfrm>
              <a:off x="9023400" y="3629160"/>
              <a:ext cx="734400" cy="680400"/>
            </a:xfrm>
            <a:prstGeom prst="rect">
              <a:avLst/>
            </a:prstGeom>
            <a:ln w="0">
              <a:noFill/>
            </a:ln>
          </p:spPr>
        </p:pic>
        <p:sp>
          <p:nvSpPr>
            <p:cNvPr id="3811" name="Freeform 118"/>
            <p:cNvSpPr/>
            <p:nvPr/>
          </p:nvSpPr>
          <p:spPr>
            <a:xfrm>
              <a:off x="9087840" y="369432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12" name="Group 119"/>
          <p:cNvGrpSpPr/>
          <p:nvPr/>
        </p:nvGrpSpPr>
        <p:grpSpPr>
          <a:xfrm>
            <a:off x="9082080" y="4330800"/>
            <a:ext cx="734400" cy="680400"/>
            <a:chOff x="9082080" y="4330800"/>
            <a:chExt cx="734400" cy="680400"/>
          </a:xfrm>
        </p:grpSpPr>
        <p:pic>
          <p:nvPicPr>
            <p:cNvPr id="3813" name="Picture 120" descr="desktop_computer_stylized_medium"/>
            <p:cNvPicPr/>
            <p:nvPr/>
          </p:nvPicPr>
          <p:blipFill>
            <a:blip r:embed="rId4"/>
            <a:stretch/>
          </p:blipFill>
          <p:spPr>
            <a:xfrm>
              <a:off x="9082080" y="4330800"/>
              <a:ext cx="734400" cy="680400"/>
            </a:xfrm>
            <a:prstGeom prst="rect">
              <a:avLst/>
            </a:prstGeom>
            <a:ln w="0">
              <a:noFill/>
            </a:ln>
          </p:spPr>
        </p:pic>
        <p:sp>
          <p:nvSpPr>
            <p:cNvPr id="3814" name="Freeform 121"/>
            <p:cNvSpPr/>
            <p:nvPr/>
          </p:nvSpPr>
          <p:spPr>
            <a:xfrm>
              <a:off x="9146520" y="439596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15" name="Group 122"/>
          <p:cNvGrpSpPr/>
          <p:nvPr/>
        </p:nvGrpSpPr>
        <p:grpSpPr>
          <a:xfrm>
            <a:off x="9118440" y="5111640"/>
            <a:ext cx="734400" cy="680400"/>
            <a:chOff x="9118440" y="5111640"/>
            <a:chExt cx="734400" cy="680400"/>
          </a:xfrm>
        </p:grpSpPr>
        <p:pic>
          <p:nvPicPr>
            <p:cNvPr id="3816" name="Picture 123" descr="desktop_computer_stylized_medium"/>
            <p:cNvPicPr/>
            <p:nvPr/>
          </p:nvPicPr>
          <p:blipFill>
            <a:blip r:embed="rId5"/>
            <a:stretch/>
          </p:blipFill>
          <p:spPr>
            <a:xfrm>
              <a:off x="9118440" y="5111640"/>
              <a:ext cx="734400" cy="680400"/>
            </a:xfrm>
            <a:prstGeom prst="rect">
              <a:avLst/>
            </a:prstGeom>
            <a:ln w="0">
              <a:noFill/>
            </a:ln>
          </p:spPr>
        </p:pic>
        <p:sp>
          <p:nvSpPr>
            <p:cNvPr id="3817" name="Freeform 124"/>
            <p:cNvSpPr/>
            <p:nvPr/>
          </p:nvSpPr>
          <p:spPr>
            <a:xfrm>
              <a:off x="9182880" y="517716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18" name="Group 125"/>
          <p:cNvGrpSpPr/>
          <p:nvPr/>
        </p:nvGrpSpPr>
        <p:grpSpPr>
          <a:xfrm>
            <a:off x="7773840" y="2921040"/>
            <a:ext cx="734400" cy="680400"/>
            <a:chOff x="7773840" y="2921040"/>
            <a:chExt cx="734400" cy="680400"/>
          </a:xfrm>
        </p:grpSpPr>
        <p:pic>
          <p:nvPicPr>
            <p:cNvPr id="3819" name="Picture 126" descr="desktop_computer_stylized_medium"/>
            <p:cNvPicPr/>
            <p:nvPr/>
          </p:nvPicPr>
          <p:blipFill>
            <a:blip r:embed="rId6"/>
            <a:stretch/>
          </p:blipFill>
          <p:spPr>
            <a:xfrm>
              <a:off x="7773840" y="2921040"/>
              <a:ext cx="734400" cy="680400"/>
            </a:xfrm>
            <a:prstGeom prst="rect">
              <a:avLst/>
            </a:prstGeom>
            <a:ln w="0">
              <a:noFill/>
            </a:ln>
          </p:spPr>
        </p:pic>
        <p:sp>
          <p:nvSpPr>
            <p:cNvPr id="3820" name="Freeform 127"/>
            <p:cNvSpPr/>
            <p:nvPr/>
          </p:nvSpPr>
          <p:spPr>
            <a:xfrm>
              <a:off x="7838280" y="298620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21" name="Group 128"/>
          <p:cNvGrpSpPr/>
          <p:nvPr/>
        </p:nvGrpSpPr>
        <p:grpSpPr>
          <a:xfrm>
            <a:off x="6769080" y="2982960"/>
            <a:ext cx="734400" cy="680400"/>
            <a:chOff x="6769080" y="2982960"/>
            <a:chExt cx="734400" cy="680400"/>
          </a:xfrm>
        </p:grpSpPr>
        <p:pic>
          <p:nvPicPr>
            <p:cNvPr id="3822" name="Picture 129" descr="desktop_computer_stylized_medium"/>
            <p:cNvPicPr/>
            <p:nvPr/>
          </p:nvPicPr>
          <p:blipFill>
            <a:blip r:embed="rId7"/>
            <a:stretch/>
          </p:blipFill>
          <p:spPr>
            <a:xfrm>
              <a:off x="6769080" y="2982960"/>
              <a:ext cx="734400" cy="680400"/>
            </a:xfrm>
            <a:prstGeom prst="rect">
              <a:avLst/>
            </a:prstGeom>
            <a:ln w="0">
              <a:noFill/>
            </a:ln>
          </p:spPr>
        </p:pic>
        <p:sp>
          <p:nvSpPr>
            <p:cNvPr id="3823" name="Freeform 130"/>
            <p:cNvSpPr/>
            <p:nvPr/>
          </p:nvSpPr>
          <p:spPr>
            <a:xfrm>
              <a:off x="6833520" y="304812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24" name="Group 134"/>
          <p:cNvGrpSpPr/>
          <p:nvPr/>
        </p:nvGrpSpPr>
        <p:grpSpPr>
          <a:xfrm>
            <a:off x="6053040" y="3687840"/>
            <a:ext cx="734400" cy="680400"/>
            <a:chOff x="6053040" y="3687840"/>
            <a:chExt cx="734400" cy="680400"/>
          </a:xfrm>
        </p:grpSpPr>
        <p:pic>
          <p:nvPicPr>
            <p:cNvPr id="3825" name="Picture 135" descr="desktop_computer_stylized_medium"/>
            <p:cNvPicPr/>
            <p:nvPr/>
          </p:nvPicPr>
          <p:blipFill>
            <a:blip r:embed="rId8"/>
            <a:stretch/>
          </p:blipFill>
          <p:spPr>
            <a:xfrm>
              <a:off x="6053040" y="3687840"/>
              <a:ext cx="734400" cy="680400"/>
            </a:xfrm>
            <a:prstGeom prst="rect">
              <a:avLst/>
            </a:prstGeom>
            <a:ln w="0">
              <a:noFill/>
            </a:ln>
          </p:spPr>
        </p:pic>
        <p:sp>
          <p:nvSpPr>
            <p:cNvPr id="3826" name="Freeform 136"/>
            <p:cNvSpPr/>
            <p:nvPr/>
          </p:nvSpPr>
          <p:spPr>
            <a:xfrm>
              <a:off x="6117480" y="375300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27" name="Group 137"/>
          <p:cNvGrpSpPr/>
          <p:nvPr/>
        </p:nvGrpSpPr>
        <p:grpSpPr>
          <a:xfrm>
            <a:off x="6684840" y="4422600"/>
            <a:ext cx="734400" cy="680400"/>
            <a:chOff x="6684840" y="4422600"/>
            <a:chExt cx="734400" cy="680400"/>
          </a:xfrm>
        </p:grpSpPr>
        <p:pic>
          <p:nvPicPr>
            <p:cNvPr id="3828" name="Picture 138" descr="desktop_computer_stylized_medium"/>
            <p:cNvPicPr/>
            <p:nvPr/>
          </p:nvPicPr>
          <p:blipFill>
            <a:blip r:embed="rId9"/>
            <a:stretch/>
          </p:blipFill>
          <p:spPr>
            <a:xfrm>
              <a:off x="6684840" y="4422600"/>
              <a:ext cx="734400" cy="680400"/>
            </a:xfrm>
            <a:prstGeom prst="rect">
              <a:avLst/>
            </a:prstGeom>
            <a:ln w="0">
              <a:noFill/>
            </a:ln>
          </p:spPr>
        </p:pic>
        <p:sp>
          <p:nvSpPr>
            <p:cNvPr id="3829" name="Freeform 139"/>
            <p:cNvSpPr/>
            <p:nvPr/>
          </p:nvSpPr>
          <p:spPr>
            <a:xfrm>
              <a:off x="6749280" y="448812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30" name="Group 140"/>
          <p:cNvGrpSpPr/>
          <p:nvPr/>
        </p:nvGrpSpPr>
        <p:grpSpPr>
          <a:xfrm>
            <a:off x="7215120" y="5032440"/>
            <a:ext cx="734400" cy="680400"/>
            <a:chOff x="7215120" y="5032440"/>
            <a:chExt cx="734400" cy="680400"/>
          </a:xfrm>
        </p:grpSpPr>
        <p:pic>
          <p:nvPicPr>
            <p:cNvPr id="3831" name="Picture 141" descr="desktop_computer_stylized_medium"/>
            <p:cNvPicPr/>
            <p:nvPr/>
          </p:nvPicPr>
          <p:blipFill>
            <a:blip r:embed="rId10"/>
            <a:stretch/>
          </p:blipFill>
          <p:spPr>
            <a:xfrm>
              <a:off x="7215120" y="5032440"/>
              <a:ext cx="734400" cy="680400"/>
            </a:xfrm>
            <a:prstGeom prst="rect">
              <a:avLst/>
            </a:prstGeom>
            <a:ln w="0">
              <a:noFill/>
            </a:ln>
          </p:spPr>
        </p:pic>
        <p:sp>
          <p:nvSpPr>
            <p:cNvPr id="3832" name="Freeform 142"/>
            <p:cNvSpPr/>
            <p:nvPr/>
          </p:nvSpPr>
          <p:spPr>
            <a:xfrm>
              <a:off x="7279560" y="509760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33" name="Group 143"/>
          <p:cNvGrpSpPr/>
          <p:nvPr/>
        </p:nvGrpSpPr>
        <p:grpSpPr>
          <a:xfrm>
            <a:off x="6292800" y="5322960"/>
            <a:ext cx="734400" cy="680400"/>
            <a:chOff x="6292800" y="5322960"/>
            <a:chExt cx="734400" cy="680400"/>
          </a:xfrm>
        </p:grpSpPr>
        <p:pic>
          <p:nvPicPr>
            <p:cNvPr id="3834" name="Picture 144" descr="desktop_computer_stylized_medium"/>
            <p:cNvPicPr/>
            <p:nvPr/>
          </p:nvPicPr>
          <p:blipFill>
            <a:blip r:embed="rId11"/>
            <a:stretch/>
          </p:blipFill>
          <p:spPr>
            <a:xfrm>
              <a:off x="6292800" y="5322960"/>
              <a:ext cx="734400" cy="680400"/>
            </a:xfrm>
            <a:prstGeom prst="rect">
              <a:avLst/>
            </a:prstGeom>
            <a:ln w="0">
              <a:noFill/>
            </a:ln>
          </p:spPr>
        </p:pic>
        <p:sp>
          <p:nvSpPr>
            <p:cNvPr id="3835" name="Freeform 145"/>
            <p:cNvSpPr/>
            <p:nvPr/>
          </p:nvSpPr>
          <p:spPr>
            <a:xfrm>
              <a:off x="6357240" y="538812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36" name="Group 146"/>
          <p:cNvGrpSpPr/>
          <p:nvPr/>
        </p:nvGrpSpPr>
        <p:grpSpPr>
          <a:xfrm>
            <a:off x="7485120" y="5829480"/>
            <a:ext cx="734400" cy="680400"/>
            <a:chOff x="7485120" y="5829480"/>
            <a:chExt cx="734400" cy="680400"/>
          </a:xfrm>
        </p:grpSpPr>
        <p:pic>
          <p:nvPicPr>
            <p:cNvPr id="3837" name="Picture 147" descr="desktop_computer_stylized_medium"/>
            <p:cNvPicPr/>
            <p:nvPr/>
          </p:nvPicPr>
          <p:blipFill>
            <a:blip r:embed="rId12"/>
            <a:stretch/>
          </p:blipFill>
          <p:spPr>
            <a:xfrm>
              <a:off x="7485120" y="5829480"/>
              <a:ext cx="734400" cy="680400"/>
            </a:xfrm>
            <a:prstGeom prst="rect">
              <a:avLst/>
            </a:prstGeom>
            <a:ln w="0">
              <a:noFill/>
            </a:ln>
          </p:spPr>
        </p:pic>
        <p:sp>
          <p:nvSpPr>
            <p:cNvPr id="3838" name="Freeform 148"/>
            <p:cNvSpPr/>
            <p:nvPr/>
          </p:nvSpPr>
          <p:spPr>
            <a:xfrm>
              <a:off x="7549560" y="589464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39" name="Group 149"/>
          <p:cNvGrpSpPr/>
          <p:nvPr/>
        </p:nvGrpSpPr>
        <p:grpSpPr>
          <a:xfrm>
            <a:off x="8229600" y="5440320"/>
            <a:ext cx="734400" cy="680400"/>
            <a:chOff x="8229600" y="5440320"/>
            <a:chExt cx="734400" cy="680400"/>
          </a:xfrm>
        </p:grpSpPr>
        <p:pic>
          <p:nvPicPr>
            <p:cNvPr id="3840" name="Picture 150" descr="desktop_computer_stylized_medium"/>
            <p:cNvPicPr/>
            <p:nvPr/>
          </p:nvPicPr>
          <p:blipFill>
            <a:blip r:embed="rId13"/>
            <a:stretch/>
          </p:blipFill>
          <p:spPr>
            <a:xfrm>
              <a:off x="8229600" y="5440320"/>
              <a:ext cx="734400" cy="680400"/>
            </a:xfrm>
            <a:prstGeom prst="rect">
              <a:avLst/>
            </a:prstGeom>
            <a:ln w="0">
              <a:noFill/>
            </a:ln>
          </p:spPr>
        </p:pic>
        <p:sp>
          <p:nvSpPr>
            <p:cNvPr id="3841" name="Freeform 151"/>
            <p:cNvSpPr/>
            <p:nvPr/>
          </p:nvSpPr>
          <p:spPr>
            <a:xfrm>
              <a:off x="8294040" y="550584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842" name="Group 89"/>
          <p:cNvGrpSpPr/>
          <p:nvPr/>
        </p:nvGrpSpPr>
        <p:grpSpPr>
          <a:xfrm>
            <a:off x="6078600" y="2860560"/>
            <a:ext cx="3525120" cy="3407760"/>
            <a:chOff x="6078600" y="2860560"/>
            <a:chExt cx="3525120" cy="3407760"/>
          </a:xfrm>
        </p:grpSpPr>
        <p:pic>
          <p:nvPicPr>
            <p:cNvPr id="3843" name="Picture 7" descr=""/>
            <p:cNvPicPr/>
            <p:nvPr/>
          </p:nvPicPr>
          <p:blipFill>
            <a:blip r:embed="rId14"/>
            <a:stretch/>
          </p:blipFill>
          <p:spPr>
            <a:xfrm>
              <a:off x="7740720" y="3016080"/>
              <a:ext cx="470880" cy="442080"/>
            </a:xfrm>
            <a:prstGeom prst="rect">
              <a:avLst/>
            </a:prstGeom>
            <a:ln w="0">
              <a:noFill/>
            </a:ln>
          </p:spPr>
        </p:pic>
        <p:pic>
          <p:nvPicPr>
            <p:cNvPr id="3844" name="Picture 54" descr=""/>
            <p:cNvPicPr/>
            <p:nvPr/>
          </p:nvPicPr>
          <p:blipFill>
            <a:blip r:embed="rId15"/>
            <a:stretch/>
          </p:blipFill>
          <p:spPr>
            <a:xfrm>
              <a:off x="6715080" y="3016080"/>
              <a:ext cx="470880" cy="442080"/>
            </a:xfrm>
            <a:prstGeom prst="rect">
              <a:avLst/>
            </a:prstGeom>
            <a:ln w="0">
              <a:noFill/>
            </a:ln>
          </p:spPr>
        </p:pic>
        <p:pic>
          <p:nvPicPr>
            <p:cNvPr id="3845" name="Picture 55" descr=""/>
            <p:cNvPicPr/>
            <p:nvPr/>
          </p:nvPicPr>
          <p:blipFill>
            <a:blip r:embed="rId16"/>
            <a:stretch/>
          </p:blipFill>
          <p:spPr>
            <a:xfrm>
              <a:off x="6078600" y="3736800"/>
              <a:ext cx="470880" cy="442080"/>
            </a:xfrm>
            <a:prstGeom prst="rect">
              <a:avLst/>
            </a:prstGeom>
            <a:ln w="0">
              <a:noFill/>
            </a:ln>
          </p:spPr>
        </p:pic>
        <p:pic>
          <p:nvPicPr>
            <p:cNvPr id="3846" name="Picture 56" descr=""/>
            <p:cNvPicPr/>
            <p:nvPr/>
          </p:nvPicPr>
          <p:blipFill>
            <a:blip r:embed="rId17"/>
            <a:stretch/>
          </p:blipFill>
          <p:spPr>
            <a:xfrm>
              <a:off x="6634080" y="4414680"/>
              <a:ext cx="470880" cy="442080"/>
            </a:xfrm>
            <a:prstGeom prst="rect">
              <a:avLst/>
            </a:prstGeom>
            <a:ln w="0">
              <a:noFill/>
            </a:ln>
          </p:spPr>
        </p:pic>
        <p:pic>
          <p:nvPicPr>
            <p:cNvPr id="3847" name="Picture 57" descr=""/>
            <p:cNvPicPr/>
            <p:nvPr/>
          </p:nvPicPr>
          <p:blipFill>
            <a:blip r:embed="rId18"/>
            <a:stretch/>
          </p:blipFill>
          <p:spPr>
            <a:xfrm>
              <a:off x="7189920" y="5092560"/>
              <a:ext cx="470880" cy="442080"/>
            </a:xfrm>
            <a:prstGeom prst="rect">
              <a:avLst/>
            </a:prstGeom>
            <a:ln w="0">
              <a:noFill/>
            </a:ln>
          </p:spPr>
        </p:pic>
        <p:pic>
          <p:nvPicPr>
            <p:cNvPr id="3848" name="Picture 58" descr=""/>
            <p:cNvPicPr/>
            <p:nvPr/>
          </p:nvPicPr>
          <p:blipFill>
            <a:blip r:embed="rId19"/>
            <a:stretch/>
          </p:blipFill>
          <p:spPr>
            <a:xfrm>
              <a:off x="7454880" y="5826240"/>
              <a:ext cx="470880" cy="442080"/>
            </a:xfrm>
            <a:prstGeom prst="rect">
              <a:avLst/>
            </a:prstGeom>
            <a:ln w="0">
              <a:noFill/>
            </a:ln>
          </p:spPr>
        </p:pic>
        <p:pic>
          <p:nvPicPr>
            <p:cNvPr id="3849" name="Picture 59" descr=""/>
            <p:cNvPicPr/>
            <p:nvPr/>
          </p:nvPicPr>
          <p:blipFill>
            <a:blip r:embed="rId20"/>
            <a:stretch/>
          </p:blipFill>
          <p:spPr>
            <a:xfrm>
              <a:off x="9132840" y="5216400"/>
              <a:ext cx="470880" cy="442080"/>
            </a:xfrm>
            <a:prstGeom prst="rect">
              <a:avLst/>
            </a:prstGeom>
            <a:ln w="0">
              <a:noFill/>
            </a:ln>
          </p:spPr>
        </p:pic>
        <p:pic>
          <p:nvPicPr>
            <p:cNvPr id="3850" name="Picture 60" descr=""/>
            <p:cNvPicPr/>
            <p:nvPr/>
          </p:nvPicPr>
          <p:blipFill>
            <a:blip r:embed="rId21"/>
            <a:stretch/>
          </p:blipFill>
          <p:spPr>
            <a:xfrm>
              <a:off x="8996400" y="3678120"/>
              <a:ext cx="470880" cy="442080"/>
            </a:xfrm>
            <a:prstGeom prst="rect">
              <a:avLst/>
            </a:prstGeom>
            <a:ln w="0">
              <a:noFill/>
            </a:ln>
          </p:spPr>
        </p:pic>
        <p:pic>
          <p:nvPicPr>
            <p:cNvPr id="3851" name="Picture 61" descr=""/>
            <p:cNvPicPr/>
            <p:nvPr/>
          </p:nvPicPr>
          <p:blipFill>
            <a:blip r:embed="rId22"/>
            <a:stretch/>
          </p:blipFill>
          <p:spPr>
            <a:xfrm>
              <a:off x="6227640" y="5354640"/>
              <a:ext cx="470880" cy="442080"/>
            </a:xfrm>
            <a:prstGeom prst="rect">
              <a:avLst/>
            </a:prstGeom>
            <a:ln w="0">
              <a:noFill/>
            </a:ln>
          </p:spPr>
        </p:pic>
        <p:pic>
          <p:nvPicPr>
            <p:cNvPr id="3852" name="Picture 62" descr=""/>
            <p:cNvPicPr/>
            <p:nvPr/>
          </p:nvPicPr>
          <p:blipFill>
            <a:blip r:embed="rId23"/>
            <a:stretch/>
          </p:blipFill>
          <p:spPr>
            <a:xfrm>
              <a:off x="8669160" y="2860560"/>
              <a:ext cx="470880" cy="442080"/>
            </a:xfrm>
            <a:prstGeom prst="rect">
              <a:avLst/>
            </a:prstGeom>
            <a:ln w="0">
              <a:noFill/>
            </a:ln>
          </p:spPr>
        </p:pic>
      </p:grpSp>
      <p:pic>
        <p:nvPicPr>
          <p:cNvPr id="3853" name="Picture 102" descr=""/>
          <p:cNvPicPr/>
          <p:nvPr/>
        </p:nvPicPr>
        <p:blipFill>
          <a:blip r:embed="rId24"/>
          <a:stretch/>
        </p:blipFill>
        <p:spPr>
          <a:xfrm>
            <a:off x="10885680" y="472680"/>
            <a:ext cx="1017720" cy="539640"/>
          </a:xfrm>
          <a:prstGeom prst="rect">
            <a:avLst/>
          </a:prstGeom>
          <a:ln w="0">
            <a:noFill/>
          </a:ln>
        </p:spPr>
      </p:pic>
      <p:sp>
        <p:nvSpPr>
          <p:cNvPr id="3854" name="TextBox 103"/>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49" dur="indefinite" restart="never" nodeType="tmRoot">
          <p:childTnLst>
            <p:seq>
              <p:cTn id="150" dur="indefinite" nodeType="mainSeq">
                <p:childTnLst>
                  <p:par>
                    <p:cTn id="151" nodeType="clickEffect" fill="hold">
                      <p:stCondLst>
                        <p:cond delay="indefinite"/>
                      </p:stCondLst>
                      <p:childTnLst>
                        <p:par>
                          <p:cTn id="152" nodeType="withEffect" fill="hold">
                            <p:stCondLst>
                              <p:cond delay="0"/>
                            </p:stCondLst>
                            <p:childTnLst>
                              <p:par>
                                <p:cTn id="153" nodeType="clickEffect" fill="hold" presetClass="entr" presetID="1">
                                  <p:stCondLst>
                                    <p:cond delay="0"/>
                                  </p:stCondLst>
                                  <p:childTnLst>
                                    <p:set>
                                      <p:cBhvr>
                                        <p:cTn id="154" dur="1" fill="hold">
                                          <p:stCondLst>
                                            <p:cond delay="499"/>
                                          </p:stCondLst>
                                        </p:cTn>
                                        <p:tgtEl>
                                          <p:spTgt spid="3791">
                                            <p:txEl>
                                              <p:pRg st="0" end="0"/>
                                            </p:txEl>
                                          </p:spTgt>
                                        </p:tgtEl>
                                        <p:attrNameLst>
                                          <p:attrName>style.visibility</p:attrName>
                                        </p:attrNameLst>
                                      </p:cBhvr>
                                      <p:to>
                                        <p:strVal val="visible"/>
                                      </p:to>
                                    </p:set>
                                  </p:childTnLst>
                                </p:cTn>
                              </p:par>
                              <p:par>
                                <p:cTn id="155" nodeType="withEffect" fill="hold" presetClass="entr" presetID="1">
                                  <p:stCondLst>
                                    <p:cond delay="0"/>
                                  </p:stCondLst>
                                  <p:childTnLst>
                                    <p:set>
                                      <p:cBhvr>
                                        <p:cTn id="156" dur="1" fill="hold">
                                          <p:stCondLst>
                                            <p:cond delay="0"/>
                                          </p:stCondLst>
                                        </p:cTn>
                                        <p:tgtEl>
                                          <p:spTgt spid="3755"/>
                                        </p:tgtEl>
                                        <p:attrNameLst>
                                          <p:attrName>style.visibility</p:attrName>
                                        </p:attrNameLst>
                                      </p:cBhvr>
                                      <p:to>
                                        <p:strVal val="visible"/>
                                      </p:to>
                                    </p:set>
                                  </p:childTnLst>
                                </p:cTn>
                              </p:par>
                            </p:childTnLst>
                          </p:cTn>
                        </p:par>
                      </p:childTnLst>
                    </p:cTn>
                  </p:par>
                  <p:par>
                    <p:cTn id="157" nodeType="clickEffect" fill="hold">
                      <p:stCondLst>
                        <p:cond delay="indefinite"/>
                      </p:stCondLst>
                      <p:childTnLst>
                        <p:par>
                          <p:cTn id="158" nodeType="withEffect" fill="hold">
                            <p:stCondLst>
                              <p:cond delay="0"/>
                            </p:stCondLst>
                            <p:childTnLst>
                              <p:par>
                                <p:cTn id="159" nodeType="clickEffect" fill="hold" presetClass="entr" presetID="1">
                                  <p:stCondLst>
                                    <p:cond delay="0"/>
                                  </p:stCondLst>
                                  <p:childTnLst>
                                    <p:set>
                                      <p:cBhvr>
                                        <p:cTn id="160" dur="1" fill="hold">
                                          <p:stCondLst>
                                            <p:cond delay="499"/>
                                          </p:stCondLst>
                                        </p:cTn>
                                        <p:tgtEl>
                                          <p:spTgt spid="3792"/>
                                        </p:tgtEl>
                                        <p:attrNameLst>
                                          <p:attrName>style.visibility</p:attrName>
                                        </p:attrNameLst>
                                      </p:cBhvr>
                                      <p:to>
                                        <p:strVal val="visible"/>
                                      </p:to>
                                    </p:set>
                                  </p:childTnLst>
                                </p:cTn>
                              </p:par>
                              <p:par>
                                <p:cTn id="161" nodeType="withEffect" fill="hold" presetClass="entr" presetID="9">
                                  <p:stCondLst>
                                    <p:cond delay="0"/>
                                  </p:stCondLst>
                                  <p:childTnLst>
                                    <p:set>
                                      <p:cBhvr>
                                        <p:cTn id="162" dur="1" fill="hold">
                                          <p:stCondLst>
                                            <p:cond delay="0"/>
                                          </p:stCondLst>
                                        </p:cTn>
                                        <p:tgtEl>
                                          <p:spTgt spid="3842"/>
                                        </p:tgtEl>
                                        <p:attrNameLst>
                                          <p:attrName>style.visibility</p:attrName>
                                        </p:attrNameLst>
                                      </p:cBhvr>
                                      <p:to>
                                        <p:strVal val="visible"/>
                                      </p:to>
                                    </p:set>
                                    <p:animEffect filter="dissolve" transition="in">
                                      <p:cBhvr additive="repl">
                                        <p:cTn id="163" dur="500"/>
                                        <p:tgtEl>
                                          <p:spTgt spid="3842"/>
                                        </p:tgtEl>
                                      </p:cBhvr>
                                    </p:animEffect>
                                  </p:childTnLst>
                                </p:cTn>
                              </p:par>
                            </p:childTnLst>
                          </p:cTn>
                        </p:par>
                      </p:childTnLst>
                    </p:cTn>
                  </p:par>
                  <p:par>
                    <p:cTn id="164" nodeType="clickEffect" fill="hold">
                      <p:stCondLst>
                        <p:cond delay="indefinite"/>
                      </p:stCondLst>
                      <p:childTnLst>
                        <p:par>
                          <p:cTn id="165" nodeType="withEffect" fill="hold">
                            <p:stCondLst>
                              <p:cond delay="0"/>
                            </p:stCondLst>
                            <p:childTnLst>
                              <p:par>
                                <p:cTn id="166" nodeType="clickEffect" fill="hold" presetClass="entr" presetID="1">
                                  <p:stCondLst>
                                    <p:cond delay="0"/>
                                  </p:stCondLst>
                                  <p:childTnLst>
                                    <p:set>
                                      <p:cBhvr>
                                        <p:cTn id="167" dur="1" fill="hold">
                                          <p:stCondLst>
                                            <p:cond delay="499"/>
                                          </p:stCondLst>
                                        </p:cTn>
                                        <p:tgtEl>
                                          <p:spTgt spid="3793"/>
                                        </p:tgtEl>
                                        <p:attrNameLst>
                                          <p:attrName>style.visibility</p:attrName>
                                        </p:attrNameLst>
                                      </p:cBhvr>
                                      <p:to>
                                        <p:strVal val="visible"/>
                                      </p:to>
                                    </p:set>
                                  </p:childTnLst>
                                </p:cTn>
                              </p:par>
                            </p:childTnLst>
                          </p:cTn>
                        </p:par>
                        <p:par>
                          <p:cTn id="168" nodeType="afterEffect" fill="hold">
                            <p:stCondLst>
                              <p:cond delay="500"/>
                            </p:stCondLst>
                            <p:childTnLst>
                              <p:par>
                                <p:cTn id="169" nodeType="afterEffect" fill="hold" presetClass="entr" presetID="9">
                                  <p:stCondLst>
                                    <p:cond delay="0"/>
                                  </p:stCondLst>
                                  <p:childTnLst>
                                    <p:set>
                                      <p:cBhvr>
                                        <p:cTn id="170" dur="1" fill="hold">
                                          <p:stCondLst>
                                            <p:cond delay="0"/>
                                          </p:stCondLst>
                                        </p:cTn>
                                        <p:tgtEl>
                                          <p:spTgt spid="3795"/>
                                        </p:tgtEl>
                                        <p:attrNameLst>
                                          <p:attrName>style.visibility</p:attrName>
                                        </p:attrNameLst>
                                      </p:cBhvr>
                                      <p:to>
                                        <p:strVal val="visible"/>
                                      </p:to>
                                    </p:set>
                                    <p:animEffect filter="dissolve" transition="in">
                                      <p:cBhvr additive="repl">
                                        <p:cTn id="171" dur="500"/>
                                        <p:tgtEl>
                                          <p:spTgt spid="37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855" name="Group 90"/>
          <p:cNvGrpSpPr/>
          <p:nvPr/>
        </p:nvGrpSpPr>
        <p:grpSpPr>
          <a:xfrm>
            <a:off x="6033960" y="3351240"/>
            <a:ext cx="734400" cy="680400"/>
            <a:chOff x="6033960" y="3351240"/>
            <a:chExt cx="734400" cy="680400"/>
          </a:xfrm>
        </p:grpSpPr>
        <p:pic>
          <p:nvPicPr>
            <p:cNvPr id="3856" name="Picture 91" descr="desktop_computer_stylized_medium"/>
            <p:cNvPicPr/>
            <p:nvPr/>
          </p:nvPicPr>
          <p:blipFill>
            <a:blip r:embed="rId1"/>
            <a:stretch/>
          </p:blipFill>
          <p:spPr>
            <a:xfrm>
              <a:off x="6033960" y="3351240"/>
              <a:ext cx="734400" cy="680400"/>
            </a:xfrm>
            <a:prstGeom prst="rect">
              <a:avLst/>
            </a:prstGeom>
            <a:ln w="0">
              <a:noFill/>
            </a:ln>
          </p:spPr>
        </p:pic>
        <p:sp>
          <p:nvSpPr>
            <p:cNvPr id="3857" name="Freeform 92"/>
            <p:cNvSpPr/>
            <p:nvPr/>
          </p:nvSpPr>
          <p:spPr>
            <a:xfrm>
              <a:off x="6098400" y="341640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858" name="PlaceHolder 1"/>
          <p:cNvSpPr>
            <a:spLocks noGrp="1"/>
          </p:cNvSpPr>
          <p:nvPr>
            <p:ph type="title"/>
          </p:nvPr>
        </p:nvSpPr>
        <p:spPr>
          <a:xfrm>
            <a:off x="1993320" y="320040"/>
            <a:ext cx="7771680" cy="114228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Bad guys can sniff packets</a:t>
            </a:r>
            <a:endParaRPr b="0" lang="en-US" sz="3800" spc="-1" strike="noStrike">
              <a:latin typeface="Arial"/>
            </a:endParaRPr>
          </a:p>
        </p:txBody>
      </p:sp>
      <p:sp>
        <p:nvSpPr>
          <p:cNvPr id="3859" name="PlaceHolder 2"/>
          <p:cNvSpPr>
            <a:spLocks noGrp="1"/>
          </p:cNvSpPr>
          <p:nvPr>
            <p:ph/>
          </p:nvPr>
        </p:nvSpPr>
        <p:spPr>
          <a:xfrm>
            <a:off x="2022480" y="1492200"/>
            <a:ext cx="8076600" cy="1483560"/>
          </a:xfrm>
          <a:prstGeom prst="rect">
            <a:avLst/>
          </a:prstGeom>
          <a:noFill/>
          <a:ln w="0">
            <a:noFill/>
          </a:ln>
        </p:spPr>
        <p:txBody>
          <a:bodyPr lIns="0" rIns="0" tIns="0" bIns="0" anchor="t">
            <a:noAutofit/>
          </a:bodyPr>
          <a:p>
            <a:pPr marL="228600" indent="-228600">
              <a:lnSpc>
                <a:spcPct val="90000"/>
              </a:lnSpc>
              <a:spcBef>
                <a:spcPts val="1001"/>
              </a:spcBef>
              <a:buNone/>
              <a:tabLst>
                <a:tab algn="l" pos="0"/>
              </a:tabLst>
            </a:pPr>
            <a:r>
              <a:rPr b="0" i="1" lang="en-US" sz="2400" spc="-1" strike="noStrike">
                <a:solidFill>
                  <a:srgbClr val="000000"/>
                </a:solidFill>
                <a:latin typeface="Arial Unicode MS"/>
                <a:ea typeface="Arial Unicode MS"/>
              </a:rPr>
              <a:t>packet “sniffing”: </a:t>
            </a:r>
            <a:endParaRPr b="0" lang="en-US" sz="2400" spc="-1" strike="noStrike">
              <a:latin typeface="Arial"/>
            </a:endParaRPr>
          </a:p>
          <a:p>
            <a:pPr lvl="1" marL="685800" indent="-228600">
              <a:lnSpc>
                <a:spcPct val="90000"/>
              </a:lnSpc>
              <a:spcBef>
                <a:spcPts val="499"/>
              </a:spcBef>
              <a:buClr>
                <a:srgbClr val="000000"/>
              </a:buClr>
              <a:buFont typeface="Wingdings" charset="2"/>
              <a:buChar char=""/>
              <a:tabLst>
                <a:tab algn="l" pos="0"/>
              </a:tabLst>
            </a:pPr>
            <a:r>
              <a:rPr b="0" lang="en-US" sz="2400" spc="-1" strike="noStrike">
                <a:solidFill>
                  <a:srgbClr val="000000"/>
                </a:solidFill>
                <a:latin typeface="Arial Unicode MS"/>
                <a:ea typeface="Arial Unicode MS"/>
              </a:rPr>
              <a:t>broadcast media (shared Ethernet, wireless)</a:t>
            </a:r>
            <a:endParaRPr b="0" lang="en-US" sz="2400" spc="-1" strike="noStrike">
              <a:latin typeface="Arial"/>
            </a:endParaRPr>
          </a:p>
          <a:p>
            <a:pPr lvl="1" marL="685800" indent="-228600">
              <a:lnSpc>
                <a:spcPct val="90000"/>
              </a:lnSpc>
              <a:spcBef>
                <a:spcPts val="499"/>
              </a:spcBef>
              <a:buClr>
                <a:srgbClr val="000000"/>
              </a:buClr>
              <a:buFont typeface="Wingdings" charset="2"/>
              <a:buChar char=""/>
              <a:tabLst>
                <a:tab algn="l" pos="0"/>
              </a:tabLst>
            </a:pPr>
            <a:r>
              <a:rPr b="0" lang="en-US" sz="2400" spc="-1" strike="noStrike">
                <a:solidFill>
                  <a:srgbClr val="000000"/>
                </a:solidFill>
                <a:latin typeface="Arial Unicode MS"/>
                <a:ea typeface="Arial Unicode MS"/>
              </a:rPr>
              <a:t>promiscuous network interface reads/records all packets (e.g., including passwords!) passing by</a:t>
            </a:r>
            <a:endParaRPr b="0" lang="en-US" sz="2400" spc="-1" strike="noStrike">
              <a:latin typeface="Arial"/>
            </a:endParaRPr>
          </a:p>
        </p:txBody>
      </p:sp>
      <p:sp>
        <p:nvSpPr>
          <p:cNvPr id="3860" name="Freeform 43"/>
          <p:cNvSpPr/>
          <p:nvPr/>
        </p:nvSpPr>
        <p:spPr>
          <a:xfrm>
            <a:off x="3529080" y="4086360"/>
            <a:ext cx="4587120" cy="727920"/>
          </a:xfrm>
          <a:custGeom>
            <a:avLst/>
            <a:gdLst/>
            <a:ahLst/>
            <a:rect l="l" t="t" r="r" b="b"/>
            <a:pathLst>
              <a:path w="2620" h="459">
                <a:moveTo>
                  <a:pt x="2" y="0"/>
                </a:moveTo>
                <a:lnTo>
                  <a:pt x="0" y="253"/>
                </a:lnTo>
                <a:lnTo>
                  <a:pt x="2620" y="253"/>
                </a:lnTo>
                <a:lnTo>
                  <a:pt x="2620" y="459"/>
                </a:lnTo>
              </a:path>
            </a:pathLst>
          </a:custGeom>
          <a:noFill/>
          <a:ln w="19050">
            <a:solidFill>
              <a:srgbClr val="000000"/>
            </a:solidFill>
            <a:round/>
          </a:ln>
        </p:spPr>
        <p:style>
          <a:lnRef idx="0"/>
          <a:fillRef idx="0"/>
          <a:effectRef idx="0"/>
          <a:fontRef idx="minor"/>
        </p:style>
      </p:sp>
      <p:sp>
        <p:nvSpPr>
          <p:cNvPr id="3861" name="Freeform 44"/>
          <p:cNvSpPr/>
          <p:nvPr/>
        </p:nvSpPr>
        <p:spPr>
          <a:xfrm>
            <a:off x="6361200" y="3956040"/>
            <a:ext cx="3960" cy="521640"/>
          </a:xfrm>
          <a:custGeom>
            <a:avLst/>
            <a:gdLst/>
            <a:ahLst/>
            <a:rect l="l" t="t" r="r" b="b"/>
            <a:pathLst>
              <a:path w="3" h="329">
                <a:moveTo>
                  <a:pt x="0" y="329"/>
                </a:moveTo>
                <a:lnTo>
                  <a:pt x="3" y="0"/>
                </a:lnTo>
              </a:path>
            </a:pathLst>
          </a:custGeom>
          <a:noFill/>
          <a:ln w="19050">
            <a:solidFill>
              <a:srgbClr val="000000"/>
            </a:solidFill>
            <a:round/>
          </a:ln>
        </p:spPr>
        <p:style>
          <a:lnRef idx="0"/>
          <a:fillRef idx="0"/>
          <a:effectRef idx="0"/>
          <a:fontRef idx="minor"/>
        </p:style>
      </p:sp>
      <p:sp>
        <p:nvSpPr>
          <p:cNvPr id="3862" name="Line 45"/>
          <p:cNvSpPr/>
          <p:nvPr/>
        </p:nvSpPr>
        <p:spPr>
          <a:xfrm flipV="1">
            <a:off x="4703760" y="4478040"/>
            <a:ext cx="360" cy="374760"/>
          </a:xfrm>
          <a:prstGeom prst="line">
            <a:avLst/>
          </a:prstGeom>
          <a:ln w="19050">
            <a:solidFill>
              <a:srgbClr val="000000"/>
            </a:solidFill>
            <a:round/>
          </a:ln>
        </p:spPr>
        <p:style>
          <a:lnRef idx="0"/>
          <a:fillRef idx="0"/>
          <a:effectRef idx="0"/>
          <a:fontRef idx="minor"/>
        </p:style>
      </p:sp>
      <p:sp>
        <p:nvSpPr>
          <p:cNvPr id="3863" name="Line 46"/>
          <p:cNvSpPr/>
          <p:nvPr/>
        </p:nvSpPr>
        <p:spPr>
          <a:xfrm flipV="1">
            <a:off x="4722480" y="5189400"/>
            <a:ext cx="360" cy="241200"/>
          </a:xfrm>
          <a:prstGeom prst="line">
            <a:avLst/>
          </a:prstGeom>
          <a:ln w="19050">
            <a:solidFill>
              <a:srgbClr val="000000"/>
            </a:solidFill>
            <a:round/>
          </a:ln>
        </p:spPr>
        <p:style>
          <a:lnRef idx="0"/>
          <a:fillRef idx="0"/>
          <a:effectRef idx="0"/>
          <a:fontRef idx="minor"/>
        </p:style>
      </p:sp>
      <p:sp>
        <p:nvSpPr>
          <p:cNvPr id="3864" name="Text Box 47"/>
          <p:cNvSpPr/>
          <p:nvPr/>
        </p:nvSpPr>
        <p:spPr>
          <a:xfrm>
            <a:off x="2987640" y="3375000"/>
            <a:ext cx="38340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2400" spc="-1" strike="noStrike">
                <a:solidFill>
                  <a:srgbClr val="000000"/>
                </a:solidFill>
                <a:latin typeface="Arial"/>
                <a:ea typeface="MS PGothic"/>
              </a:rPr>
              <a:t>A</a:t>
            </a:r>
            <a:endParaRPr b="0" lang="en-US" sz="2400" spc="-1" strike="noStrike">
              <a:latin typeface="Arial"/>
            </a:endParaRPr>
          </a:p>
        </p:txBody>
      </p:sp>
      <p:sp>
        <p:nvSpPr>
          <p:cNvPr id="3865" name="Text Box 48"/>
          <p:cNvSpPr/>
          <p:nvPr/>
        </p:nvSpPr>
        <p:spPr>
          <a:xfrm>
            <a:off x="8457120" y="4838760"/>
            <a:ext cx="38340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2400" spc="-1" strike="noStrike">
                <a:solidFill>
                  <a:srgbClr val="000000"/>
                </a:solidFill>
                <a:latin typeface="Arial"/>
                <a:ea typeface="MS PGothic"/>
              </a:rPr>
              <a:t>B</a:t>
            </a:r>
            <a:endParaRPr b="0" lang="en-US" sz="2400" spc="-1" strike="noStrike">
              <a:latin typeface="Arial"/>
            </a:endParaRPr>
          </a:p>
        </p:txBody>
      </p:sp>
      <p:sp>
        <p:nvSpPr>
          <p:cNvPr id="3866" name="Text Box 49"/>
          <p:cNvSpPr/>
          <p:nvPr/>
        </p:nvSpPr>
        <p:spPr>
          <a:xfrm>
            <a:off x="6554880" y="3352680"/>
            <a:ext cx="40032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2400" spc="-1" strike="noStrike">
                <a:solidFill>
                  <a:srgbClr val="000000"/>
                </a:solidFill>
                <a:latin typeface="Arial"/>
                <a:ea typeface="MS PGothic"/>
              </a:rPr>
              <a:t>C</a:t>
            </a:r>
            <a:endParaRPr b="0" lang="en-US" sz="2400" spc="-1" strike="noStrike">
              <a:latin typeface="Arial"/>
            </a:endParaRPr>
          </a:p>
        </p:txBody>
      </p:sp>
      <p:grpSp>
        <p:nvGrpSpPr>
          <p:cNvPr id="3867" name="Group 50"/>
          <p:cNvGrpSpPr/>
          <p:nvPr/>
        </p:nvGrpSpPr>
        <p:grpSpPr>
          <a:xfrm>
            <a:off x="5357880" y="4605480"/>
            <a:ext cx="2294640" cy="333000"/>
            <a:chOff x="5357880" y="4605480"/>
            <a:chExt cx="2294640" cy="333000"/>
          </a:xfrm>
        </p:grpSpPr>
        <p:sp>
          <p:nvSpPr>
            <p:cNvPr id="3868" name="Rectangle 51"/>
            <p:cNvSpPr/>
            <p:nvPr/>
          </p:nvSpPr>
          <p:spPr>
            <a:xfrm>
              <a:off x="5429160" y="4643280"/>
              <a:ext cx="2152080" cy="275400"/>
            </a:xfrm>
            <a:prstGeom prst="rect">
              <a:avLst/>
            </a:prstGeom>
            <a:solidFill>
              <a:srgbClr val="ffffff"/>
            </a:solidFill>
            <a:ln w="12700">
              <a:solidFill>
                <a:srgbClr val="000000"/>
              </a:solidFill>
              <a:miter/>
            </a:ln>
          </p:spPr>
          <p:style>
            <a:lnRef idx="0"/>
            <a:fillRef idx="0"/>
            <a:effectRef idx="0"/>
            <a:fontRef idx="minor"/>
          </p:style>
        </p:sp>
        <p:sp>
          <p:nvSpPr>
            <p:cNvPr id="3869" name="Line 52"/>
            <p:cNvSpPr/>
            <p:nvPr/>
          </p:nvSpPr>
          <p:spPr>
            <a:xfrm>
              <a:off x="5938560" y="4652640"/>
              <a:ext cx="360" cy="266760"/>
            </a:xfrm>
            <a:prstGeom prst="line">
              <a:avLst/>
            </a:prstGeom>
            <a:ln w="12700">
              <a:solidFill>
                <a:srgbClr val="000000"/>
              </a:solidFill>
              <a:round/>
            </a:ln>
          </p:spPr>
          <p:style>
            <a:lnRef idx="0"/>
            <a:fillRef idx="0"/>
            <a:effectRef idx="0"/>
            <a:fontRef idx="minor"/>
          </p:style>
        </p:sp>
        <p:sp>
          <p:nvSpPr>
            <p:cNvPr id="3870" name="Line 53"/>
            <p:cNvSpPr/>
            <p:nvPr/>
          </p:nvSpPr>
          <p:spPr>
            <a:xfrm>
              <a:off x="6576840" y="4657680"/>
              <a:ext cx="360" cy="266400"/>
            </a:xfrm>
            <a:prstGeom prst="line">
              <a:avLst/>
            </a:prstGeom>
            <a:ln w="12700">
              <a:solidFill>
                <a:srgbClr val="000000"/>
              </a:solidFill>
              <a:round/>
            </a:ln>
          </p:spPr>
          <p:style>
            <a:lnRef idx="0"/>
            <a:fillRef idx="0"/>
            <a:effectRef idx="0"/>
            <a:fontRef idx="minor"/>
          </p:style>
        </p:sp>
        <p:sp>
          <p:nvSpPr>
            <p:cNvPr id="3871" name="Line 54"/>
            <p:cNvSpPr/>
            <p:nvPr/>
          </p:nvSpPr>
          <p:spPr>
            <a:xfrm>
              <a:off x="6791040" y="4657680"/>
              <a:ext cx="360" cy="266400"/>
            </a:xfrm>
            <a:prstGeom prst="line">
              <a:avLst/>
            </a:prstGeom>
            <a:ln w="12700">
              <a:solidFill>
                <a:srgbClr val="000000"/>
              </a:solidFill>
              <a:round/>
            </a:ln>
          </p:spPr>
          <p:style>
            <a:lnRef idx="0"/>
            <a:fillRef idx="0"/>
            <a:effectRef idx="0"/>
            <a:fontRef idx="minor"/>
          </p:style>
        </p:sp>
        <p:sp>
          <p:nvSpPr>
            <p:cNvPr id="3872" name="Text Box 55"/>
            <p:cNvSpPr/>
            <p:nvPr/>
          </p:nvSpPr>
          <p:spPr>
            <a:xfrm>
              <a:off x="5357880" y="4605480"/>
              <a:ext cx="229464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600" spc="-1" strike="noStrike">
                  <a:solidFill>
                    <a:srgbClr val="000000"/>
                  </a:solidFill>
                  <a:latin typeface="Arial"/>
                  <a:ea typeface="MS PGothic"/>
                </a:rPr>
                <a:t>src:B dest:A     payload</a:t>
              </a:r>
              <a:endParaRPr b="0" lang="en-US" sz="1600" spc="-1" strike="noStrike">
                <a:latin typeface="Arial"/>
              </a:endParaRPr>
            </a:p>
          </p:txBody>
        </p:sp>
      </p:grpSp>
      <p:sp>
        <p:nvSpPr>
          <p:cNvPr id="3873" name="Freeform 56"/>
          <p:cNvSpPr/>
          <p:nvPr/>
        </p:nvSpPr>
        <p:spPr>
          <a:xfrm>
            <a:off x="5326200" y="4560840"/>
            <a:ext cx="2634480" cy="240480"/>
          </a:xfrm>
          <a:custGeom>
            <a:avLst/>
            <a:gdLst/>
            <a:ahLst/>
            <a:rect l="l" t="t" r="r" b="b"/>
            <a:pathLst>
              <a:path w="1660" h="152">
                <a:moveTo>
                  <a:pt x="1660" y="152"/>
                </a:moveTo>
                <a:lnTo>
                  <a:pt x="1660" y="0"/>
                </a:lnTo>
                <a:lnTo>
                  <a:pt x="0" y="4"/>
                </a:lnTo>
              </a:path>
            </a:pathLst>
          </a:custGeom>
          <a:noFill/>
          <a:ln w="28575">
            <a:solidFill>
              <a:srgbClr val="cc0000"/>
            </a:solidFill>
            <a:round/>
            <a:tailEnd len="med" type="triangle" w="med"/>
          </a:ln>
        </p:spPr>
        <p:style>
          <a:lnRef idx="0"/>
          <a:fillRef idx="0"/>
          <a:effectRef idx="0"/>
          <a:fontRef idx="minor"/>
        </p:style>
      </p:sp>
      <p:sp>
        <p:nvSpPr>
          <p:cNvPr id="3874" name="Line 57"/>
          <p:cNvSpPr/>
          <p:nvPr/>
        </p:nvSpPr>
        <p:spPr>
          <a:xfrm flipV="1">
            <a:off x="6468840" y="3957480"/>
            <a:ext cx="360" cy="603360"/>
          </a:xfrm>
          <a:prstGeom prst="line">
            <a:avLst/>
          </a:prstGeom>
          <a:ln w="28575">
            <a:solidFill>
              <a:srgbClr val="cc0000"/>
            </a:solidFill>
            <a:round/>
            <a:tailEnd len="med" type="triangle" w="med"/>
          </a:ln>
        </p:spPr>
        <p:style>
          <a:lnRef idx="0"/>
          <a:fillRef idx="0"/>
          <a:effectRef idx="0"/>
          <a:fontRef idx="minor"/>
        </p:style>
      </p:sp>
      <p:pic>
        <p:nvPicPr>
          <p:cNvPr id="3875" name="Picture 60" descr=""/>
          <p:cNvPicPr/>
          <p:nvPr/>
        </p:nvPicPr>
        <p:blipFill>
          <a:blip r:embed="rId2"/>
          <a:stretch/>
        </p:blipFill>
        <p:spPr>
          <a:xfrm>
            <a:off x="6060960" y="3419640"/>
            <a:ext cx="470880" cy="442080"/>
          </a:xfrm>
          <a:prstGeom prst="rect">
            <a:avLst/>
          </a:prstGeom>
          <a:ln w="0">
            <a:noFill/>
          </a:ln>
        </p:spPr>
      </p:pic>
      <p:grpSp>
        <p:nvGrpSpPr>
          <p:cNvPr id="3876" name="Group 54"/>
          <p:cNvGrpSpPr/>
          <p:nvPr/>
        </p:nvGrpSpPr>
        <p:grpSpPr>
          <a:xfrm>
            <a:off x="3354480" y="3413160"/>
            <a:ext cx="364320" cy="712080"/>
            <a:chOff x="3354480" y="3413160"/>
            <a:chExt cx="364320" cy="712080"/>
          </a:xfrm>
        </p:grpSpPr>
        <p:sp>
          <p:nvSpPr>
            <p:cNvPr id="3877" name="Freeform 55"/>
            <p:cNvSpPr/>
            <p:nvPr/>
          </p:nvSpPr>
          <p:spPr>
            <a:xfrm>
              <a:off x="3643560" y="3414240"/>
              <a:ext cx="71640" cy="6793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878" name="Rectangle 56"/>
            <p:cNvSpPr/>
            <p:nvPr/>
          </p:nvSpPr>
          <p:spPr>
            <a:xfrm>
              <a:off x="3371760" y="3413160"/>
              <a:ext cx="267480" cy="6786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879" name="Freeform 57"/>
            <p:cNvSpPr/>
            <p:nvPr/>
          </p:nvSpPr>
          <p:spPr>
            <a:xfrm>
              <a:off x="3656880" y="3454920"/>
              <a:ext cx="42480" cy="6285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880" name="Freeform 58"/>
            <p:cNvSpPr/>
            <p:nvPr/>
          </p:nvSpPr>
          <p:spPr>
            <a:xfrm>
              <a:off x="3647520" y="3773520"/>
              <a:ext cx="66600" cy="554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881" name="Rectangle 59"/>
            <p:cNvSpPr/>
            <p:nvPr/>
          </p:nvSpPr>
          <p:spPr>
            <a:xfrm>
              <a:off x="3373200" y="3490920"/>
              <a:ext cx="151560" cy="13680"/>
            </a:xfrm>
            <a:prstGeom prst="rect">
              <a:avLst/>
            </a:prstGeom>
            <a:solidFill>
              <a:schemeClr val="tx1"/>
            </a:solidFill>
            <a:ln w="9525">
              <a:solidFill>
                <a:srgbClr val="000000"/>
              </a:solidFill>
              <a:miter/>
            </a:ln>
          </p:spPr>
          <p:style>
            <a:lnRef idx="0"/>
            <a:fillRef idx="0"/>
            <a:effectRef idx="0"/>
            <a:fontRef idx="minor"/>
          </p:style>
        </p:sp>
        <p:grpSp>
          <p:nvGrpSpPr>
            <p:cNvPr id="3882" name="Group 60"/>
            <p:cNvGrpSpPr/>
            <p:nvPr/>
          </p:nvGrpSpPr>
          <p:grpSpPr>
            <a:xfrm>
              <a:off x="3510000" y="3484440"/>
              <a:ext cx="148680" cy="42120"/>
              <a:chOff x="3510000" y="3484440"/>
              <a:chExt cx="148680" cy="42120"/>
            </a:xfrm>
          </p:grpSpPr>
          <p:sp>
            <p:nvSpPr>
              <p:cNvPr id="3883" name="AutoShape 61"/>
              <p:cNvSpPr/>
              <p:nvPr/>
            </p:nvSpPr>
            <p:spPr>
              <a:xfrm>
                <a:off x="3510000" y="3484440"/>
                <a:ext cx="148680" cy="42120"/>
              </a:xfrm>
              <a:prstGeom prst="roundRect">
                <a:avLst>
                  <a:gd name="adj" fmla="val 50000"/>
                </a:avLst>
              </a:prstGeom>
              <a:solidFill>
                <a:schemeClr val="tx1"/>
              </a:solidFill>
              <a:ln w="0">
                <a:noFill/>
              </a:ln>
            </p:spPr>
            <p:style>
              <a:lnRef idx="0"/>
              <a:fillRef idx="0"/>
              <a:effectRef idx="0"/>
              <a:fontRef idx="minor"/>
            </p:style>
          </p:sp>
          <p:sp>
            <p:nvSpPr>
              <p:cNvPr id="3884" name="AutoShape 62"/>
              <p:cNvSpPr/>
              <p:nvPr/>
            </p:nvSpPr>
            <p:spPr>
              <a:xfrm>
                <a:off x="3513240" y="3489120"/>
                <a:ext cx="142200" cy="32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85" name="Rectangle 63"/>
            <p:cNvSpPr/>
            <p:nvPr/>
          </p:nvSpPr>
          <p:spPr>
            <a:xfrm>
              <a:off x="3376800" y="3589200"/>
              <a:ext cx="151560" cy="12240"/>
            </a:xfrm>
            <a:prstGeom prst="rect">
              <a:avLst/>
            </a:prstGeom>
            <a:solidFill>
              <a:schemeClr val="tx1"/>
            </a:solidFill>
            <a:ln w="9525">
              <a:solidFill>
                <a:srgbClr val="000000"/>
              </a:solidFill>
              <a:miter/>
            </a:ln>
          </p:spPr>
          <p:style>
            <a:lnRef idx="0"/>
            <a:fillRef idx="0"/>
            <a:effectRef idx="0"/>
            <a:fontRef idx="minor"/>
          </p:style>
        </p:sp>
        <p:grpSp>
          <p:nvGrpSpPr>
            <p:cNvPr id="3886" name="Group 64"/>
            <p:cNvGrpSpPr/>
            <p:nvPr/>
          </p:nvGrpSpPr>
          <p:grpSpPr>
            <a:xfrm>
              <a:off x="3510000" y="3581640"/>
              <a:ext cx="148680" cy="38880"/>
              <a:chOff x="3510000" y="3581640"/>
              <a:chExt cx="148680" cy="38880"/>
            </a:xfrm>
          </p:grpSpPr>
          <p:sp>
            <p:nvSpPr>
              <p:cNvPr id="3887" name="AutoShape 65"/>
              <p:cNvSpPr/>
              <p:nvPr/>
            </p:nvSpPr>
            <p:spPr>
              <a:xfrm>
                <a:off x="3510000" y="3581640"/>
                <a:ext cx="148680" cy="38880"/>
              </a:xfrm>
              <a:prstGeom prst="roundRect">
                <a:avLst>
                  <a:gd name="adj" fmla="val 50000"/>
                </a:avLst>
              </a:prstGeom>
              <a:solidFill>
                <a:schemeClr val="tx1"/>
              </a:solidFill>
              <a:ln w="0">
                <a:noFill/>
              </a:ln>
            </p:spPr>
            <p:style>
              <a:lnRef idx="0"/>
              <a:fillRef idx="0"/>
              <a:effectRef idx="0"/>
              <a:fontRef idx="minor"/>
            </p:style>
          </p:sp>
          <p:sp>
            <p:nvSpPr>
              <p:cNvPr id="3888" name="AutoShape 66"/>
              <p:cNvSpPr/>
              <p:nvPr/>
            </p:nvSpPr>
            <p:spPr>
              <a:xfrm>
                <a:off x="3513240" y="3585960"/>
                <a:ext cx="142200" cy="295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89" name="Rectangle 67"/>
            <p:cNvSpPr/>
            <p:nvPr/>
          </p:nvSpPr>
          <p:spPr>
            <a:xfrm>
              <a:off x="3373200" y="3689640"/>
              <a:ext cx="153360" cy="13680"/>
            </a:xfrm>
            <a:prstGeom prst="rect">
              <a:avLst/>
            </a:prstGeom>
            <a:solidFill>
              <a:schemeClr val="tx1"/>
            </a:solidFill>
            <a:ln w="9525">
              <a:solidFill>
                <a:srgbClr val="000000"/>
              </a:solidFill>
              <a:miter/>
            </a:ln>
          </p:spPr>
          <p:style>
            <a:lnRef idx="0"/>
            <a:fillRef idx="0"/>
            <a:effectRef idx="0"/>
            <a:fontRef idx="minor"/>
          </p:style>
        </p:sp>
        <p:sp>
          <p:nvSpPr>
            <p:cNvPr id="3890" name="Rectangle 68"/>
            <p:cNvSpPr/>
            <p:nvPr/>
          </p:nvSpPr>
          <p:spPr>
            <a:xfrm>
              <a:off x="3376800" y="3778200"/>
              <a:ext cx="151560" cy="13680"/>
            </a:xfrm>
            <a:prstGeom prst="rect">
              <a:avLst/>
            </a:prstGeom>
            <a:solidFill>
              <a:schemeClr val="tx1"/>
            </a:solidFill>
            <a:ln w="9525">
              <a:solidFill>
                <a:srgbClr val="000000"/>
              </a:solidFill>
              <a:miter/>
            </a:ln>
          </p:spPr>
          <p:style>
            <a:lnRef idx="0"/>
            <a:fillRef idx="0"/>
            <a:effectRef idx="0"/>
            <a:fontRef idx="minor"/>
          </p:style>
        </p:sp>
        <p:grpSp>
          <p:nvGrpSpPr>
            <p:cNvPr id="3891" name="Group 69"/>
            <p:cNvGrpSpPr/>
            <p:nvPr/>
          </p:nvGrpSpPr>
          <p:grpSpPr>
            <a:xfrm>
              <a:off x="3506760" y="3770280"/>
              <a:ext cx="148320" cy="43920"/>
              <a:chOff x="3506760" y="3770280"/>
              <a:chExt cx="148320" cy="43920"/>
            </a:xfrm>
          </p:grpSpPr>
          <p:sp>
            <p:nvSpPr>
              <p:cNvPr id="3892" name="AutoShape 70"/>
              <p:cNvSpPr/>
              <p:nvPr/>
            </p:nvSpPr>
            <p:spPr>
              <a:xfrm>
                <a:off x="3506760" y="3770280"/>
                <a:ext cx="148320" cy="43920"/>
              </a:xfrm>
              <a:prstGeom prst="roundRect">
                <a:avLst>
                  <a:gd name="adj" fmla="val 50000"/>
                </a:avLst>
              </a:prstGeom>
              <a:solidFill>
                <a:schemeClr val="tx1"/>
              </a:solidFill>
              <a:ln w="0">
                <a:noFill/>
              </a:ln>
            </p:spPr>
            <p:style>
              <a:lnRef idx="0"/>
              <a:fillRef idx="0"/>
              <a:effectRef idx="0"/>
              <a:fontRef idx="minor"/>
            </p:style>
          </p:sp>
          <p:sp>
            <p:nvSpPr>
              <p:cNvPr id="3893" name="AutoShape 71"/>
              <p:cNvSpPr/>
              <p:nvPr/>
            </p:nvSpPr>
            <p:spPr>
              <a:xfrm>
                <a:off x="3510000" y="3774960"/>
                <a:ext cx="142200" cy="34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94" name="Freeform 72"/>
            <p:cNvSpPr/>
            <p:nvPr/>
          </p:nvSpPr>
          <p:spPr>
            <a:xfrm>
              <a:off x="3648600" y="3688200"/>
              <a:ext cx="66600" cy="55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895" name="Group 73"/>
            <p:cNvGrpSpPr/>
            <p:nvPr/>
          </p:nvGrpSpPr>
          <p:grpSpPr>
            <a:xfrm>
              <a:off x="3508200" y="3679560"/>
              <a:ext cx="148320" cy="40680"/>
              <a:chOff x="3508200" y="3679560"/>
              <a:chExt cx="148320" cy="40680"/>
            </a:xfrm>
          </p:grpSpPr>
          <p:sp>
            <p:nvSpPr>
              <p:cNvPr id="3896" name="AutoShape 74"/>
              <p:cNvSpPr/>
              <p:nvPr/>
            </p:nvSpPr>
            <p:spPr>
              <a:xfrm>
                <a:off x="3508200" y="3679560"/>
                <a:ext cx="148320" cy="40680"/>
              </a:xfrm>
              <a:prstGeom prst="roundRect">
                <a:avLst>
                  <a:gd name="adj" fmla="val 50000"/>
                </a:avLst>
              </a:prstGeom>
              <a:solidFill>
                <a:schemeClr val="tx1"/>
              </a:solidFill>
              <a:ln w="0">
                <a:noFill/>
              </a:ln>
            </p:spPr>
            <p:style>
              <a:lnRef idx="0"/>
              <a:fillRef idx="0"/>
              <a:effectRef idx="0"/>
              <a:fontRef idx="minor"/>
            </p:style>
          </p:sp>
          <p:sp>
            <p:nvSpPr>
              <p:cNvPr id="3897" name="AutoShape 75"/>
              <p:cNvSpPr/>
              <p:nvPr/>
            </p:nvSpPr>
            <p:spPr>
              <a:xfrm>
                <a:off x="3511440" y="3684600"/>
                <a:ext cx="14220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898" name="Rectangle 76"/>
            <p:cNvSpPr/>
            <p:nvPr/>
          </p:nvSpPr>
          <p:spPr>
            <a:xfrm>
              <a:off x="3638520" y="3413160"/>
              <a:ext cx="16560" cy="68040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899" name="Freeform 77"/>
            <p:cNvSpPr/>
            <p:nvPr/>
          </p:nvSpPr>
          <p:spPr>
            <a:xfrm>
              <a:off x="3654720" y="3585240"/>
              <a:ext cx="60120" cy="626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900" name="Freeform 78"/>
            <p:cNvSpPr/>
            <p:nvPr/>
          </p:nvSpPr>
          <p:spPr>
            <a:xfrm>
              <a:off x="3655440" y="3487680"/>
              <a:ext cx="61920" cy="705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901" name="Oval 79"/>
            <p:cNvSpPr/>
            <p:nvPr/>
          </p:nvSpPr>
          <p:spPr>
            <a:xfrm>
              <a:off x="3706560" y="4062600"/>
              <a:ext cx="12240" cy="27720"/>
            </a:xfrm>
            <a:prstGeom prst="ellipse">
              <a:avLst/>
            </a:prstGeom>
            <a:solidFill>
              <a:srgbClr val="333333"/>
            </a:solidFill>
            <a:ln w="0">
              <a:noFill/>
            </a:ln>
          </p:spPr>
          <p:style>
            <a:lnRef idx="0"/>
            <a:fillRef idx="0"/>
            <a:effectRef idx="0"/>
            <a:fontRef idx="minor"/>
          </p:style>
        </p:sp>
        <p:sp>
          <p:nvSpPr>
            <p:cNvPr id="3902" name="Freeform 80"/>
            <p:cNvSpPr/>
            <p:nvPr/>
          </p:nvSpPr>
          <p:spPr>
            <a:xfrm>
              <a:off x="3652200" y="4063320"/>
              <a:ext cx="61920" cy="586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903" name="AutoShape 81"/>
            <p:cNvSpPr/>
            <p:nvPr/>
          </p:nvSpPr>
          <p:spPr>
            <a:xfrm>
              <a:off x="3354480" y="4081680"/>
              <a:ext cx="307440" cy="435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904" name="AutoShape 82"/>
            <p:cNvSpPr/>
            <p:nvPr/>
          </p:nvSpPr>
          <p:spPr>
            <a:xfrm>
              <a:off x="3371760" y="4092480"/>
              <a:ext cx="272520" cy="23040"/>
            </a:xfrm>
            <a:prstGeom prst="roundRect">
              <a:avLst>
                <a:gd name="adj" fmla="val 50000"/>
              </a:avLst>
            </a:prstGeom>
            <a:gradFill rotWithShape="0">
              <a:gsLst>
                <a:gs pos="0">
                  <a:srgbClr val="44546a"/>
                </a:gs>
                <a:gs pos="100000">
                  <a:srgbClr val="e7e6e6"/>
                </a:gs>
              </a:gsLst>
              <a:lin ang="0"/>
            </a:gradFill>
            <a:ln w="9525">
              <a:solidFill>
                <a:srgbClr val="000000"/>
              </a:solidFill>
              <a:round/>
            </a:ln>
          </p:spPr>
          <p:style>
            <a:lnRef idx="0"/>
            <a:fillRef idx="0"/>
            <a:effectRef idx="0"/>
            <a:fontRef idx="minor"/>
          </p:style>
        </p:sp>
        <p:sp>
          <p:nvSpPr>
            <p:cNvPr id="3905" name="Oval 83"/>
            <p:cNvSpPr/>
            <p:nvPr/>
          </p:nvSpPr>
          <p:spPr>
            <a:xfrm>
              <a:off x="3397320" y="3994200"/>
              <a:ext cx="40680" cy="42120"/>
            </a:xfrm>
            <a:prstGeom prst="ellipse">
              <a:avLst/>
            </a:prstGeom>
            <a:solidFill>
              <a:srgbClr val="33cc33"/>
            </a:solidFill>
            <a:ln w="0">
              <a:noFill/>
            </a:ln>
          </p:spPr>
          <p:style>
            <a:lnRef idx="0"/>
            <a:fillRef idx="0"/>
            <a:effectRef idx="0"/>
            <a:fontRef idx="minor"/>
          </p:style>
        </p:sp>
        <p:sp>
          <p:nvSpPr>
            <p:cNvPr id="3906" name="Oval 84"/>
            <p:cNvSpPr/>
            <p:nvPr/>
          </p:nvSpPr>
          <p:spPr>
            <a:xfrm>
              <a:off x="3443400" y="3994200"/>
              <a:ext cx="40680" cy="42120"/>
            </a:xfrm>
            <a:prstGeom prst="ellipse">
              <a:avLst/>
            </a:prstGeom>
            <a:solidFill>
              <a:srgbClr val="ff0000"/>
            </a:solidFill>
            <a:ln w="0">
              <a:noFill/>
            </a:ln>
          </p:spPr>
          <p:style>
            <a:lnRef idx="0"/>
            <a:fillRef idx="0"/>
            <a:effectRef idx="0"/>
            <a:fontRef idx="minor"/>
          </p:style>
        </p:sp>
        <p:sp>
          <p:nvSpPr>
            <p:cNvPr id="3907" name="Oval 85"/>
            <p:cNvSpPr/>
            <p:nvPr/>
          </p:nvSpPr>
          <p:spPr>
            <a:xfrm>
              <a:off x="3487680" y="3994200"/>
              <a:ext cx="40680" cy="40680"/>
            </a:xfrm>
            <a:prstGeom prst="ellipse">
              <a:avLst/>
            </a:prstGeom>
            <a:solidFill>
              <a:srgbClr val="33cc33"/>
            </a:solidFill>
            <a:ln w="0">
              <a:noFill/>
            </a:ln>
          </p:spPr>
          <p:style>
            <a:lnRef idx="0"/>
            <a:fillRef idx="0"/>
            <a:effectRef idx="0"/>
            <a:fontRef idx="minor"/>
          </p:style>
        </p:sp>
        <p:sp>
          <p:nvSpPr>
            <p:cNvPr id="3908" name="Rectangle 86"/>
            <p:cNvSpPr/>
            <p:nvPr/>
          </p:nvSpPr>
          <p:spPr>
            <a:xfrm>
              <a:off x="3591000" y="3830400"/>
              <a:ext cx="21600" cy="226440"/>
            </a:xfrm>
            <a:prstGeom prst="rect">
              <a:avLst/>
            </a:prstGeom>
            <a:solidFill>
              <a:srgbClr val="292929"/>
            </a:solidFill>
            <a:ln w="9525">
              <a:solidFill>
                <a:srgbClr val="000000"/>
              </a:solidFill>
              <a:miter/>
            </a:ln>
          </p:spPr>
          <p:style>
            <a:lnRef idx="0"/>
            <a:fillRef idx="0"/>
            <a:effectRef idx="0"/>
            <a:fontRef idx="minor"/>
          </p:style>
        </p:sp>
      </p:grpSp>
      <p:grpSp>
        <p:nvGrpSpPr>
          <p:cNvPr id="3909" name="Group 87"/>
          <p:cNvGrpSpPr/>
          <p:nvPr/>
        </p:nvGrpSpPr>
        <p:grpSpPr>
          <a:xfrm>
            <a:off x="7846920" y="4730760"/>
            <a:ext cx="734400" cy="680400"/>
            <a:chOff x="7846920" y="4730760"/>
            <a:chExt cx="734400" cy="680400"/>
          </a:xfrm>
        </p:grpSpPr>
        <p:pic>
          <p:nvPicPr>
            <p:cNvPr id="3910" name="Picture 88" descr="desktop_computer_stylized_medium"/>
            <p:cNvPicPr/>
            <p:nvPr/>
          </p:nvPicPr>
          <p:blipFill>
            <a:blip r:embed="rId3"/>
            <a:stretch/>
          </p:blipFill>
          <p:spPr>
            <a:xfrm>
              <a:off x="7846920" y="4730760"/>
              <a:ext cx="734400" cy="680400"/>
            </a:xfrm>
            <a:prstGeom prst="rect">
              <a:avLst/>
            </a:prstGeom>
            <a:ln w="0">
              <a:noFill/>
            </a:ln>
          </p:spPr>
        </p:pic>
        <p:sp>
          <p:nvSpPr>
            <p:cNvPr id="3911" name="Freeform 89"/>
            <p:cNvSpPr/>
            <p:nvPr/>
          </p:nvSpPr>
          <p:spPr>
            <a:xfrm>
              <a:off x="7911360" y="479592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912" name="Group 102"/>
          <p:cNvGrpSpPr/>
          <p:nvPr/>
        </p:nvGrpSpPr>
        <p:grpSpPr>
          <a:xfrm>
            <a:off x="4272120" y="4849920"/>
            <a:ext cx="880200" cy="364320"/>
            <a:chOff x="4272120" y="4849920"/>
            <a:chExt cx="880200" cy="364320"/>
          </a:xfrm>
        </p:grpSpPr>
        <p:sp>
          <p:nvSpPr>
            <p:cNvPr id="3913" name="Oval 407"/>
            <p:cNvSpPr/>
            <p:nvPr/>
          </p:nvSpPr>
          <p:spPr>
            <a:xfrm>
              <a:off x="4273560" y="5009760"/>
              <a:ext cx="874080" cy="204480"/>
            </a:xfrm>
            <a:prstGeom prst="ellipse">
              <a:avLst/>
            </a:prstGeom>
            <a:gradFill rotWithShape="0">
              <a:gsLst>
                <a:gs pos="0">
                  <a:srgbClr val="009999"/>
                </a:gs>
                <a:gs pos="100000">
                  <a:srgbClr val="ffffff"/>
                </a:gs>
              </a:gsLst>
              <a:lin ang="0"/>
            </a:gradFill>
            <a:ln w="9525">
              <a:solidFill>
                <a:srgbClr val="000000"/>
              </a:solidFill>
              <a:round/>
            </a:ln>
          </p:spPr>
          <p:style>
            <a:lnRef idx="0"/>
            <a:fillRef idx="0"/>
            <a:effectRef idx="0"/>
            <a:fontRef idx="minor"/>
          </p:style>
        </p:sp>
        <p:sp>
          <p:nvSpPr>
            <p:cNvPr id="3914" name="Rectangle 410"/>
            <p:cNvSpPr/>
            <p:nvPr/>
          </p:nvSpPr>
          <p:spPr>
            <a:xfrm>
              <a:off x="4273560" y="4989240"/>
              <a:ext cx="878760" cy="123480"/>
            </a:xfrm>
            <a:prstGeom prst="rect">
              <a:avLst/>
            </a:prstGeom>
            <a:gradFill rotWithShape="0">
              <a:gsLst>
                <a:gs pos="0">
                  <a:srgbClr val="009999"/>
                </a:gs>
                <a:gs pos="100000">
                  <a:srgbClr val="ffffff"/>
                </a:gs>
              </a:gsLst>
              <a:lin ang="0"/>
            </a:gradFill>
            <a:ln w="0">
              <a:noFill/>
            </a:ln>
          </p:spPr>
          <p:style>
            <a:lnRef idx="0"/>
            <a:fillRef idx="0"/>
            <a:effectRef idx="0"/>
            <a:fontRef idx="minor"/>
          </p:style>
        </p:sp>
        <p:sp>
          <p:nvSpPr>
            <p:cNvPr id="3915" name="Oval 411"/>
            <p:cNvSpPr/>
            <p:nvPr/>
          </p:nvSpPr>
          <p:spPr>
            <a:xfrm>
              <a:off x="4272120" y="4849920"/>
              <a:ext cx="874080" cy="238320"/>
            </a:xfrm>
            <a:prstGeom prst="ellipse">
              <a:avLst/>
            </a:prstGeom>
            <a:gradFill rotWithShape="0">
              <a:gsLst>
                <a:gs pos="0">
                  <a:srgbClr val="009999"/>
                </a:gs>
                <a:gs pos="100000">
                  <a:srgbClr val="ffffff"/>
                </a:gs>
              </a:gsLst>
              <a:lin ang="0"/>
            </a:gradFill>
            <a:ln w="9525">
              <a:solidFill>
                <a:srgbClr val="000000"/>
              </a:solidFill>
              <a:round/>
            </a:ln>
          </p:spPr>
          <p:style>
            <a:lnRef idx="0"/>
            <a:fillRef idx="0"/>
            <a:effectRef idx="0"/>
            <a:fontRef idx="minor"/>
          </p:style>
        </p:sp>
        <p:grpSp>
          <p:nvGrpSpPr>
            <p:cNvPr id="3916" name="Group 106"/>
            <p:cNvGrpSpPr/>
            <p:nvPr/>
          </p:nvGrpSpPr>
          <p:grpSpPr>
            <a:xfrm>
              <a:off x="4449600" y="4910040"/>
              <a:ext cx="491400" cy="112320"/>
              <a:chOff x="4449600" y="4910040"/>
              <a:chExt cx="491400" cy="112320"/>
            </a:xfrm>
          </p:grpSpPr>
          <p:sp>
            <p:nvSpPr>
              <p:cNvPr id="3917" name="Freeform 107"/>
              <p:cNvSpPr/>
              <p:nvPr/>
            </p:nvSpPr>
            <p:spPr>
              <a:xfrm>
                <a:off x="4449600" y="4910040"/>
                <a:ext cx="491400" cy="112320"/>
              </a:xfrm>
              <a:custGeom>
                <a:avLst/>
                <a:gdLst/>
                <a:ahLst/>
                <a:rect l="l" t="t" r="r" b="b"/>
                <a:pathLst>
                  <a:path w="310" h="60">
                    <a:moveTo>
                      <a:pt x="0" y="60"/>
                    </a:moveTo>
                    <a:lnTo>
                      <a:pt x="96" y="60"/>
                    </a:lnTo>
                    <a:lnTo>
                      <a:pt x="192" y="0"/>
                    </a:lnTo>
                    <a:lnTo>
                      <a:pt x="310" y="0"/>
                    </a:lnTo>
                  </a:path>
                </a:pathLst>
              </a:custGeom>
              <a:noFill/>
              <a:ln w="28575">
                <a:solidFill>
                  <a:srgbClr val="000000"/>
                </a:solidFill>
                <a:round/>
              </a:ln>
            </p:spPr>
            <p:style>
              <a:lnRef idx="0"/>
              <a:fillRef idx="0"/>
              <a:effectRef idx="0"/>
              <a:fontRef idx="minor"/>
            </p:style>
          </p:sp>
          <p:sp>
            <p:nvSpPr>
              <p:cNvPr id="3918" name="Freeform 108"/>
              <p:cNvSpPr/>
              <p:nvPr/>
            </p:nvSpPr>
            <p:spPr>
              <a:xfrm>
                <a:off x="4471920" y="4910040"/>
                <a:ext cx="447120" cy="112320"/>
              </a:xfrm>
              <a:custGeom>
                <a:avLst/>
                <a:gdLst/>
                <a:ahLst/>
                <a:rect l="l" t="t" r="r" b="b"/>
                <a:pathLst>
                  <a:path w="282" h="60">
                    <a:moveTo>
                      <a:pt x="0" y="0"/>
                    </a:moveTo>
                    <a:lnTo>
                      <a:pt x="96" y="0"/>
                    </a:lnTo>
                    <a:lnTo>
                      <a:pt x="192" y="60"/>
                    </a:lnTo>
                    <a:lnTo>
                      <a:pt x="282" y="60"/>
                    </a:lnTo>
                  </a:path>
                </a:pathLst>
              </a:custGeom>
              <a:noFill/>
              <a:ln w="28575">
                <a:solidFill>
                  <a:srgbClr val="000000"/>
                </a:solidFill>
                <a:round/>
              </a:ln>
            </p:spPr>
            <p:style>
              <a:lnRef idx="0"/>
              <a:fillRef idx="0"/>
              <a:effectRef idx="0"/>
              <a:fontRef idx="minor"/>
            </p:style>
          </p:sp>
        </p:grpSp>
        <p:sp>
          <p:nvSpPr>
            <p:cNvPr id="3919" name="Line 109"/>
            <p:cNvSpPr/>
            <p:nvPr/>
          </p:nvSpPr>
          <p:spPr>
            <a:xfrm>
              <a:off x="4273200" y="4964400"/>
              <a:ext cx="360" cy="158040"/>
            </a:xfrm>
            <a:prstGeom prst="line">
              <a:avLst/>
            </a:prstGeom>
            <a:ln w="9525">
              <a:solidFill>
                <a:srgbClr val="000000"/>
              </a:solidFill>
              <a:round/>
            </a:ln>
          </p:spPr>
          <p:style>
            <a:lnRef idx="0"/>
            <a:fillRef idx="0"/>
            <a:effectRef idx="0"/>
            <a:fontRef idx="minor"/>
          </p:style>
        </p:sp>
        <p:sp>
          <p:nvSpPr>
            <p:cNvPr id="3920" name="Line 110"/>
            <p:cNvSpPr/>
            <p:nvPr/>
          </p:nvSpPr>
          <p:spPr>
            <a:xfrm>
              <a:off x="5146560" y="4968360"/>
              <a:ext cx="360" cy="158040"/>
            </a:xfrm>
            <a:prstGeom prst="line">
              <a:avLst/>
            </a:prstGeom>
            <a:ln w="9525">
              <a:solidFill>
                <a:srgbClr val="000000"/>
              </a:solidFill>
              <a:round/>
            </a:ln>
          </p:spPr>
          <p:style>
            <a:lnRef idx="0"/>
            <a:fillRef idx="0"/>
            <a:effectRef idx="0"/>
            <a:fontRef idx="minor"/>
          </p:style>
        </p:sp>
      </p:grpSp>
      <p:grpSp>
        <p:nvGrpSpPr>
          <p:cNvPr id="3921" name="Group 347"/>
          <p:cNvGrpSpPr/>
          <p:nvPr/>
        </p:nvGrpSpPr>
        <p:grpSpPr>
          <a:xfrm>
            <a:off x="4263840" y="4809240"/>
            <a:ext cx="895320" cy="450360"/>
            <a:chOff x="4263840" y="4809240"/>
            <a:chExt cx="895320" cy="450360"/>
          </a:xfrm>
        </p:grpSpPr>
        <p:sp>
          <p:nvSpPr>
            <p:cNvPr id="3922" name="Oval 72"/>
            <p:cNvSpPr/>
            <p:nvPr/>
          </p:nvSpPr>
          <p:spPr>
            <a:xfrm flipV="1">
              <a:off x="4266360" y="4931280"/>
              <a:ext cx="892080" cy="32832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923" name="Rectangle 73"/>
            <p:cNvSpPr/>
            <p:nvPr/>
          </p:nvSpPr>
          <p:spPr>
            <a:xfrm>
              <a:off x="4264200" y="4978440"/>
              <a:ext cx="894600" cy="11844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924" name="Oval 74"/>
            <p:cNvSpPr/>
            <p:nvPr/>
          </p:nvSpPr>
          <p:spPr>
            <a:xfrm flipV="1">
              <a:off x="4264200" y="4809240"/>
              <a:ext cx="892080" cy="32832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3925" name="Freeform 75"/>
            <p:cNvSpPr/>
            <p:nvPr/>
          </p:nvSpPr>
          <p:spPr>
            <a:xfrm>
              <a:off x="4492800" y="4910040"/>
              <a:ext cx="434160" cy="16452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926" name="Freeform 76"/>
            <p:cNvSpPr/>
            <p:nvPr/>
          </p:nvSpPr>
          <p:spPr>
            <a:xfrm>
              <a:off x="4447800" y="4868640"/>
              <a:ext cx="524880" cy="11376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927" name="Freeform 77"/>
            <p:cNvSpPr/>
            <p:nvPr/>
          </p:nvSpPr>
          <p:spPr>
            <a:xfrm>
              <a:off x="4792320" y="4966200"/>
              <a:ext cx="192960" cy="9936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928" name="Freeform 78"/>
            <p:cNvSpPr/>
            <p:nvPr/>
          </p:nvSpPr>
          <p:spPr>
            <a:xfrm>
              <a:off x="4437720" y="4968360"/>
              <a:ext cx="190440" cy="9936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3929" name="Straight Connector 79"/>
            <p:cNvSpPr/>
            <p:nvPr/>
          </p:nvSpPr>
          <p:spPr>
            <a:xfrm flipH="1" flipV="1">
              <a:off x="4263840" y="4975560"/>
              <a:ext cx="2520" cy="126720"/>
            </a:xfrm>
            <a:prstGeom prst="line">
              <a:avLst/>
            </a:prstGeom>
            <a:ln w="6350">
              <a:solidFill>
                <a:srgbClr val="000000"/>
              </a:solidFill>
              <a:round/>
            </a:ln>
          </p:spPr>
          <p:style>
            <a:lnRef idx="0"/>
            <a:fillRef idx="0"/>
            <a:effectRef idx="0"/>
            <a:fontRef idx="minor"/>
          </p:style>
        </p:sp>
        <p:sp>
          <p:nvSpPr>
            <p:cNvPr id="3930" name="Straight Connector 80"/>
            <p:cNvSpPr/>
            <p:nvPr/>
          </p:nvSpPr>
          <p:spPr>
            <a:xfrm flipH="1" flipV="1">
              <a:off x="5156640" y="4973400"/>
              <a:ext cx="2520" cy="126720"/>
            </a:xfrm>
            <a:prstGeom prst="line">
              <a:avLst/>
            </a:prstGeom>
            <a:ln w="6350">
              <a:solidFill>
                <a:srgbClr val="000000"/>
              </a:solidFill>
              <a:round/>
            </a:ln>
          </p:spPr>
          <p:style>
            <a:lnRef idx="0"/>
            <a:fillRef idx="0"/>
            <a:effectRef idx="0"/>
            <a:fontRef idx="minor"/>
          </p:style>
        </p:sp>
      </p:grpSp>
      <p:pic>
        <p:nvPicPr>
          <p:cNvPr id="3931" name="Picture 81" descr=""/>
          <p:cNvPicPr/>
          <p:nvPr/>
        </p:nvPicPr>
        <p:blipFill>
          <a:blip r:embed="rId4"/>
          <a:stretch/>
        </p:blipFill>
        <p:spPr>
          <a:xfrm>
            <a:off x="10885680" y="472680"/>
            <a:ext cx="1017720" cy="539640"/>
          </a:xfrm>
          <a:prstGeom prst="rect">
            <a:avLst/>
          </a:prstGeom>
          <a:ln w="0">
            <a:noFill/>
          </a:ln>
        </p:spPr>
      </p:pic>
      <p:sp>
        <p:nvSpPr>
          <p:cNvPr id="3932" name="TextBox 82"/>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933" name="Group 51"/>
          <p:cNvGrpSpPr/>
          <p:nvPr/>
        </p:nvGrpSpPr>
        <p:grpSpPr>
          <a:xfrm>
            <a:off x="6316560" y="2470320"/>
            <a:ext cx="734400" cy="680400"/>
            <a:chOff x="6316560" y="2470320"/>
            <a:chExt cx="734400" cy="680400"/>
          </a:xfrm>
        </p:grpSpPr>
        <p:pic>
          <p:nvPicPr>
            <p:cNvPr id="3934" name="Picture 52" descr="desktop_computer_stylized_medium"/>
            <p:cNvPicPr/>
            <p:nvPr/>
          </p:nvPicPr>
          <p:blipFill>
            <a:blip r:embed="rId1"/>
            <a:stretch/>
          </p:blipFill>
          <p:spPr>
            <a:xfrm>
              <a:off x="6316560" y="2470320"/>
              <a:ext cx="734400" cy="680400"/>
            </a:xfrm>
            <a:prstGeom prst="rect">
              <a:avLst/>
            </a:prstGeom>
            <a:ln w="0">
              <a:noFill/>
            </a:ln>
          </p:spPr>
        </p:pic>
        <p:sp>
          <p:nvSpPr>
            <p:cNvPr id="3935" name="Freeform 53"/>
            <p:cNvSpPr/>
            <p:nvPr/>
          </p:nvSpPr>
          <p:spPr>
            <a:xfrm>
              <a:off x="6381000" y="253548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sp>
        <p:nvSpPr>
          <p:cNvPr id="3936" name="PlaceHolder 1"/>
          <p:cNvSpPr>
            <a:spLocks noGrp="1"/>
          </p:cNvSpPr>
          <p:nvPr>
            <p:ph type="title"/>
          </p:nvPr>
        </p:nvSpPr>
        <p:spPr>
          <a:xfrm>
            <a:off x="1773360" y="637200"/>
            <a:ext cx="7771680" cy="947160"/>
          </a:xfrm>
          <a:prstGeom prst="rect">
            <a:avLst/>
          </a:prstGeom>
          <a:noFill/>
          <a:ln w="0">
            <a:noFill/>
          </a:ln>
        </p:spPr>
        <p:txBody>
          <a:bodyPr lIns="0" rIns="0" tIns="0" bIns="0" anchor="ctr">
            <a:normAutofit fontScale="95000"/>
          </a:bodyPr>
          <a:p>
            <a:pPr>
              <a:lnSpc>
                <a:spcPct val="90000"/>
              </a:lnSpc>
              <a:buNone/>
            </a:pPr>
            <a:r>
              <a:rPr b="0" lang="en-US" sz="3800" spc="-1" strike="noStrike">
                <a:solidFill>
                  <a:srgbClr val="000000"/>
                </a:solidFill>
                <a:latin typeface="Arial Unicode MS"/>
                <a:ea typeface="Arial Unicode MS"/>
              </a:rPr>
              <a:t>Bad guys can use fake addresses</a:t>
            </a:r>
            <a:endParaRPr b="0" lang="en-US" sz="3800" spc="-1" strike="noStrike">
              <a:latin typeface="Arial"/>
            </a:endParaRPr>
          </a:p>
        </p:txBody>
      </p:sp>
      <p:sp>
        <p:nvSpPr>
          <p:cNvPr id="3937" name="PlaceHolder 2"/>
          <p:cNvSpPr>
            <a:spLocks noGrp="1"/>
          </p:cNvSpPr>
          <p:nvPr>
            <p:ph/>
          </p:nvPr>
        </p:nvSpPr>
        <p:spPr>
          <a:xfrm>
            <a:off x="2120760" y="1662120"/>
            <a:ext cx="8578080" cy="1483560"/>
          </a:xfrm>
          <a:prstGeom prst="rect">
            <a:avLst/>
          </a:prstGeom>
          <a:noFill/>
          <a:ln w="0">
            <a:noFill/>
          </a:ln>
        </p:spPr>
        <p:txBody>
          <a:bodyPr lIns="0" rIns="0" tIns="0" bIns="0" anchor="t">
            <a:normAutofit/>
          </a:bodyPr>
          <a:p>
            <a:pPr marL="228600" indent="-228600">
              <a:lnSpc>
                <a:spcPct val="90000"/>
              </a:lnSpc>
              <a:spcBef>
                <a:spcPts val="1001"/>
              </a:spcBef>
              <a:buNone/>
              <a:tabLst>
                <a:tab algn="l" pos="0"/>
              </a:tabLst>
            </a:pPr>
            <a:r>
              <a:rPr b="0" i="1" lang="en-US" sz="2800" spc="-1" strike="noStrike">
                <a:solidFill>
                  <a:srgbClr val="000000"/>
                </a:solidFill>
                <a:latin typeface="Arial Unicode MS"/>
                <a:ea typeface="Arial Unicode MS"/>
              </a:rPr>
              <a:t>IP spoofing: </a:t>
            </a:r>
            <a:r>
              <a:rPr b="0" lang="en-US" sz="2800" spc="-1" strike="noStrike">
                <a:solidFill>
                  <a:srgbClr val="000000"/>
                </a:solidFill>
                <a:latin typeface="Arial Unicode MS"/>
                <a:ea typeface="Arial Unicode MS"/>
              </a:rPr>
              <a:t>send packet with false source address</a:t>
            </a:r>
            <a:endParaRPr b="0" lang="en-US" sz="2800" spc="-1" strike="noStrike">
              <a:latin typeface="Arial"/>
            </a:endParaRPr>
          </a:p>
        </p:txBody>
      </p:sp>
      <p:sp>
        <p:nvSpPr>
          <p:cNvPr id="3938" name="Freeform 70"/>
          <p:cNvSpPr/>
          <p:nvPr/>
        </p:nvSpPr>
        <p:spPr>
          <a:xfrm>
            <a:off x="3749760" y="3171960"/>
            <a:ext cx="4587120" cy="727920"/>
          </a:xfrm>
          <a:custGeom>
            <a:avLst/>
            <a:gdLst/>
            <a:ahLst/>
            <a:rect l="l" t="t" r="r" b="b"/>
            <a:pathLst>
              <a:path w="2620" h="459">
                <a:moveTo>
                  <a:pt x="2" y="0"/>
                </a:moveTo>
                <a:lnTo>
                  <a:pt x="0" y="253"/>
                </a:lnTo>
                <a:lnTo>
                  <a:pt x="2620" y="253"/>
                </a:lnTo>
                <a:lnTo>
                  <a:pt x="2620" y="459"/>
                </a:lnTo>
              </a:path>
            </a:pathLst>
          </a:custGeom>
          <a:noFill/>
          <a:ln w="19050">
            <a:solidFill>
              <a:srgbClr val="000000"/>
            </a:solidFill>
            <a:round/>
          </a:ln>
        </p:spPr>
        <p:style>
          <a:lnRef idx="0"/>
          <a:fillRef idx="0"/>
          <a:effectRef idx="0"/>
          <a:fontRef idx="minor"/>
        </p:style>
      </p:sp>
      <p:sp>
        <p:nvSpPr>
          <p:cNvPr id="3939" name="Freeform 71"/>
          <p:cNvSpPr/>
          <p:nvPr/>
        </p:nvSpPr>
        <p:spPr>
          <a:xfrm>
            <a:off x="6581880" y="3041640"/>
            <a:ext cx="3960" cy="521640"/>
          </a:xfrm>
          <a:custGeom>
            <a:avLst/>
            <a:gdLst/>
            <a:ahLst/>
            <a:rect l="l" t="t" r="r" b="b"/>
            <a:pathLst>
              <a:path w="3" h="329">
                <a:moveTo>
                  <a:pt x="0" y="329"/>
                </a:moveTo>
                <a:lnTo>
                  <a:pt x="3" y="0"/>
                </a:lnTo>
              </a:path>
            </a:pathLst>
          </a:custGeom>
          <a:noFill/>
          <a:ln w="19050">
            <a:solidFill>
              <a:srgbClr val="000000"/>
            </a:solidFill>
            <a:round/>
          </a:ln>
        </p:spPr>
        <p:style>
          <a:lnRef idx="0"/>
          <a:fillRef idx="0"/>
          <a:effectRef idx="0"/>
          <a:fontRef idx="minor"/>
        </p:style>
      </p:sp>
      <p:sp>
        <p:nvSpPr>
          <p:cNvPr id="3940" name="Line 72"/>
          <p:cNvSpPr/>
          <p:nvPr/>
        </p:nvSpPr>
        <p:spPr>
          <a:xfrm flipV="1">
            <a:off x="4924080" y="3563640"/>
            <a:ext cx="360" cy="374760"/>
          </a:xfrm>
          <a:prstGeom prst="line">
            <a:avLst/>
          </a:prstGeom>
          <a:ln w="19050">
            <a:solidFill>
              <a:srgbClr val="000000"/>
            </a:solidFill>
            <a:round/>
          </a:ln>
        </p:spPr>
        <p:style>
          <a:lnRef idx="0"/>
          <a:fillRef idx="0"/>
          <a:effectRef idx="0"/>
          <a:fontRef idx="minor"/>
        </p:style>
      </p:sp>
      <p:sp>
        <p:nvSpPr>
          <p:cNvPr id="3941" name="Line 73"/>
          <p:cNvSpPr/>
          <p:nvPr/>
        </p:nvSpPr>
        <p:spPr>
          <a:xfrm flipV="1">
            <a:off x="4943160" y="4275000"/>
            <a:ext cx="360" cy="241200"/>
          </a:xfrm>
          <a:prstGeom prst="line">
            <a:avLst/>
          </a:prstGeom>
          <a:ln w="19050">
            <a:solidFill>
              <a:srgbClr val="000000"/>
            </a:solidFill>
            <a:round/>
          </a:ln>
        </p:spPr>
        <p:style>
          <a:lnRef idx="0"/>
          <a:fillRef idx="0"/>
          <a:effectRef idx="0"/>
          <a:fontRef idx="minor"/>
        </p:style>
      </p:sp>
      <p:sp>
        <p:nvSpPr>
          <p:cNvPr id="3942" name="Text Box 74"/>
          <p:cNvSpPr/>
          <p:nvPr/>
        </p:nvSpPr>
        <p:spPr>
          <a:xfrm>
            <a:off x="3208320" y="2460600"/>
            <a:ext cx="38340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2400" spc="-1" strike="noStrike">
                <a:solidFill>
                  <a:srgbClr val="000000"/>
                </a:solidFill>
                <a:latin typeface="Arial"/>
                <a:ea typeface="MS PGothic"/>
              </a:rPr>
              <a:t>A</a:t>
            </a:r>
            <a:endParaRPr b="0" lang="en-US" sz="2400" spc="-1" strike="noStrike">
              <a:latin typeface="Arial"/>
            </a:endParaRPr>
          </a:p>
        </p:txBody>
      </p:sp>
      <p:sp>
        <p:nvSpPr>
          <p:cNvPr id="3943" name="Text Box 75"/>
          <p:cNvSpPr/>
          <p:nvPr/>
        </p:nvSpPr>
        <p:spPr>
          <a:xfrm>
            <a:off x="8611920" y="3879720"/>
            <a:ext cx="38340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2400" spc="-1" strike="noStrike">
                <a:solidFill>
                  <a:srgbClr val="000000"/>
                </a:solidFill>
                <a:latin typeface="Arial"/>
                <a:ea typeface="MS PGothic"/>
              </a:rPr>
              <a:t>B</a:t>
            </a:r>
            <a:endParaRPr b="0" lang="en-US" sz="2400" spc="-1" strike="noStrike">
              <a:latin typeface="Arial"/>
            </a:endParaRPr>
          </a:p>
        </p:txBody>
      </p:sp>
      <p:sp>
        <p:nvSpPr>
          <p:cNvPr id="3944" name="Text Box 76"/>
          <p:cNvSpPr/>
          <p:nvPr/>
        </p:nvSpPr>
        <p:spPr>
          <a:xfrm>
            <a:off x="6775560" y="2438280"/>
            <a:ext cx="40032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2400" spc="-1" strike="noStrike">
                <a:solidFill>
                  <a:srgbClr val="000000"/>
                </a:solidFill>
                <a:latin typeface="Arial"/>
                <a:ea typeface="MS PGothic"/>
              </a:rPr>
              <a:t>C</a:t>
            </a:r>
            <a:endParaRPr b="0" lang="en-US" sz="2400" spc="-1" strike="noStrike">
              <a:latin typeface="Arial"/>
            </a:endParaRPr>
          </a:p>
        </p:txBody>
      </p:sp>
      <p:sp>
        <p:nvSpPr>
          <p:cNvPr id="3945" name="Freeform 77"/>
          <p:cNvSpPr/>
          <p:nvPr/>
        </p:nvSpPr>
        <p:spPr>
          <a:xfrm>
            <a:off x="3759120" y="3019320"/>
            <a:ext cx="2966400" cy="704160"/>
          </a:xfrm>
          <a:custGeom>
            <a:avLst/>
            <a:gdLst/>
            <a:ahLst/>
            <a:rect l="l" t="t" r="r" b="b"/>
            <a:pathLst>
              <a:path w="1869" h="444">
                <a:moveTo>
                  <a:pt x="1869" y="0"/>
                </a:moveTo>
                <a:lnTo>
                  <a:pt x="1869" y="444"/>
                </a:lnTo>
                <a:lnTo>
                  <a:pt x="0" y="444"/>
                </a:lnTo>
              </a:path>
            </a:pathLst>
          </a:custGeom>
          <a:noFill/>
          <a:ln w="28575">
            <a:solidFill>
              <a:srgbClr val="cc0000"/>
            </a:solidFill>
            <a:round/>
            <a:tailEnd len="med" type="triangle" w="med"/>
          </a:ln>
        </p:spPr>
        <p:style>
          <a:lnRef idx="0"/>
          <a:fillRef idx="0"/>
          <a:effectRef idx="0"/>
          <a:fontRef idx="minor"/>
        </p:style>
      </p:sp>
      <p:grpSp>
        <p:nvGrpSpPr>
          <p:cNvPr id="3946" name="Group 78"/>
          <p:cNvGrpSpPr/>
          <p:nvPr/>
        </p:nvGrpSpPr>
        <p:grpSpPr>
          <a:xfrm>
            <a:off x="4226040" y="3502080"/>
            <a:ext cx="2294640" cy="333000"/>
            <a:chOff x="4226040" y="3502080"/>
            <a:chExt cx="2294640" cy="333000"/>
          </a:xfrm>
        </p:grpSpPr>
        <p:sp>
          <p:nvSpPr>
            <p:cNvPr id="3947" name="Rectangle 79"/>
            <p:cNvSpPr/>
            <p:nvPr/>
          </p:nvSpPr>
          <p:spPr>
            <a:xfrm>
              <a:off x="4297320" y="3540240"/>
              <a:ext cx="2152080" cy="275400"/>
            </a:xfrm>
            <a:prstGeom prst="rect">
              <a:avLst/>
            </a:prstGeom>
            <a:solidFill>
              <a:srgbClr val="ffffff"/>
            </a:solidFill>
            <a:ln w="12700">
              <a:solidFill>
                <a:srgbClr val="000000"/>
              </a:solidFill>
              <a:miter/>
            </a:ln>
          </p:spPr>
          <p:style>
            <a:lnRef idx="0"/>
            <a:fillRef idx="0"/>
            <a:effectRef idx="0"/>
            <a:fontRef idx="minor"/>
          </p:style>
        </p:sp>
        <p:sp>
          <p:nvSpPr>
            <p:cNvPr id="3948" name="Line 80"/>
            <p:cNvSpPr/>
            <p:nvPr/>
          </p:nvSpPr>
          <p:spPr>
            <a:xfrm>
              <a:off x="4806720" y="3549600"/>
              <a:ext cx="360" cy="266400"/>
            </a:xfrm>
            <a:prstGeom prst="line">
              <a:avLst/>
            </a:prstGeom>
            <a:ln w="12700">
              <a:solidFill>
                <a:srgbClr val="000000"/>
              </a:solidFill>
              <a:round/>
            </a:ln>
          </p:spPr>
          <p:style>
            <a:lnRef idx="0"/>
            <a:fillRef idx="0"/>
            <a:effectRef idx="0"/>
            <a:fontRef idx="minor"/>
          </p:style>
        </p:sp>
        <p:sp>
          <p:nvSpPr>
            <p:cNvPr id="3949" name="Line 81"/>
            <p:cNvSpPr/>
            <p:nvPr/>
          </p:nvSpPr>
          <p:spPr>
            <a:xfrm>
              <a:off x="5445000" y="3554280"/>
              <a:ext cx="360" cy="266760"/>
            </a:xfrm>
            <a:prstGeom prst="line">
              <a:avLst/>
            </a:prstGeom>
            <a:ln w="12700">
              <a:solidFill>
                <a:srgbClr val="000000"/>
              </a:solidFill>
              <a:round/>
            </a:ln>
          </p:spPr>
          <p:style>
            <a:lnRef idx="0"/>
            <a:fillRef idx="0"/>
            <a:effectRef idx="0"/>
            <a:fontRef idx="minor"/>
          </p:style>
        </p:sp>
        <p:sp>
          <p:nvSpPr>
            <p:cNvPr id="3950" name="Line 82"/>
            <p:cNvSpPr/>
            <p:nvPr/>
          </p:nvSpPr>
          <p:spPr>
            <a:xfrm>
              <a:off x="5659200" y="3554280"/>
              <a:ext cx="360" cy="266760"/>
            </a:xfrm>
            <a:prstGeom prst="line">
              <a:avLst/>
            </a:prstGeom>
            <a:ln w="12700">
              <a:solidFill>
                <a:srgbClr val="000000"/>
              </a:solidFill>
              <a:round/>
            </a:ln>
          </p:spPr>
          <p:style>
            <a:lnRef idx="0"/>
            <a:fillRef idx="0"/>
            <a:effectRef idx="0"/>
            <a:fontRef idx="minor"/>
          </p:style>
        </p:sp>
        <p:sp>
          <p:nvSpPr>
            <p:cNvPr id="3951" name="Text Box 83"/>
            <p:cNvSpPr/>
            <p:nvPr/>
          </p:nvSpPr>
          <p:spPr>
            <a:xfrm>
              <a:off x="4226040" y="3502080"/>
              <a:ext cx="229464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600" spc="-1" strike="noStrike">
                  <a:solidFill>
                    <a:srgbClr val="cc0000"/>
                  </a:solidFill>
                  <a:latin typeface="Arial"/>
                  <a:ea typeface="MS PGothic"/>
                </a:rPr>
                <a:t>src:B</a:t>
              </a:r>
              <a:r>
                <a:rPr b="0" lang="en-US" sz="1600" spc="-1" strike="noStrike">
                  <a:solidFill>
                    <a:srgbClr val="000000"/>
                  </a:solidFill>
                  <a:latin typeface="Arial"/>
                  <a:ea typeface="MS PGothic"/>
                </a:rPr>
                <a:t> dest:A     payload</a:t>
              </a:r>
              <a:endParaRPr b="0" lang="en-US" sz="1600" spc="-1" strike="noStrike">
                <a:latin typeface="Arial"/>
              </a:endParaRPr>
            </a:p>
          </p:txBody>
        </p:sp>
      </p:grpSp>
      <p:pic>
        <p:nvPicPr>
          <p:cNvPr id="3952" name="Picture 84" descr=""/>
          <p:cNvPicPr/>
          <p:nvPr/>
        </p:nvPicPr>
        <p:blipFill>
          <a:blip r:embed="rId2"/>
          <a:stretch/>
        </p:blipFill>
        <p:spPr>
          <a:xfrm>
            <a:off x="6357960" y="2533680"/>
            <a:ext cx="470880" cy="442080"/>
          </a:xfrm>
          <a:prstGeom prst="rect">
            <a:avLst/>
          </a:prstGeom>
          <a:ln w="0">
            <a:noFill/>
          </a:ln>
        </p:spPr>
      </p:pic>
      <p:grpSp>
        <p:nvGrpSpPr>
          <p:cNvPr id="3953" name="Group 48"/>
          <p:cNvGrpSpPr/>
          <p:nvPr/>
        </p:nvGrpSpPr>
        <p:grpSpPr>
          <a:xfrm>
            <a:off x="8099280" y="3886200"/>
            <a:ext cx="734400" cy="680400"/>
            <a:chOff x="8099280" y="3886200"/>
            <a:chExt cx="734400" cy="680400"/>
          </a:xfrm>
        </p:grpSpPr>
        <p:pic>
          <p:nvPicPr>
            <p:cNvPr id="3954" name="Picture 49" descr="desktop_computer_stylized_medium"/>
            <p:cNvPicPr/>
            <p:nvPr/>
          </p:nvPicPr>
          <p:blipFill>
            <a:blip r:embed="rId3"/>
            <a:stretch/>
          </p:blipFill>
          <p:spPr>
            <a:xfrm>
              <a:off x="8099280" y="3886200"/>
              <a:ext cx="734400" cy="680400"/>
            </a:xfrm>
            <a:prstGeom prst="rect">
              <a:avLst/>
            </a:prstGeom>
            <a:ln w="0">
              <a:noFill/>
            </a:ln>
          </p:spPr>
        </p:pic>
        <p:sp>
          <p:nvSpPr>
            <p:cNvPr id="3955" name="Freeform 50"/>
            <p:cNvSpPr/>
            <p:nvPr/>
          </p:nvSpPr>
          <p:spPr>
            <a:xfrm>
              <a:off x="8163720" y="3951360"/>
              <a:ext cx="356760" cy="311040"/>
            </a:xfrm>
            <a:custGeom>
              <a:avLst/>
              <a:gdLst/>
              <a:ahLst/>
              <a:rect l="l" t="t"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a:gradFill>
            <a:ln w="0">
              <a:noFill/>
            </a:ln>
          </p:spPr>
          <p:style>
            <a:lnRef idx="0"/>
            <a:fillRef idx="0"/>
            <a:effectRef idx="0"/>
            <a:fontRef idx="minor"/>
          </p:style>
        </p:sp>
      </p:grpSp>
      <p:grpSp>
        <p:nvGrpSpPr>
          <p:cNvPr id="3956" name="Group 54"/>
          <p:cNvGrpSpPr/>
          <p:nvPr/>
        </p:nvGrpSpPr>
        <p:grpSpPr>
          <a:xfrm>
            <a:off x="3608280" y="2544840"/>
            <a:ext cx="364680" cy="712080"/>
            <a:chOff x="3608280" y="2544840"/>
            <a:chExt cx="364680" cy="712080"/>
          </a:xfrm>
        </p:grpSpPr>
        <p:sp>
          <p:nvSpPr>
            <p:cNvPr id="3957" name="Freeform 55"/>
            <p:cNvSpPr/>
            <p:nvPr/>
          </p:nvSpPr>
          <p:spPr>
            <a:xfrm>
              <a:off x="3897360" y="2545920"/>
              <a:ext cx="71640" cy="679320"/>
            </a:xfrm>
            <a:custGeom>
              <a:avLst/>
              <a:gdLst/>
              <a:ahLst/>
              <a:rect l="l" t="t"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a:gradFill>
            <a:ln w="0">
              <a:noFill/>
            </a:ln>
          </p:spPr>
          <p:style>
            <a:lnRef idx="0"/>
            <a:fillRef idx="0"/>
            <a:effectRef idx="0"/>
            <a:fontRef idx="minor"/>
          </p:style>
        </p:sp>
        <p:sp>
          <p:nvSpPr>
            <p:cNvPr id="3958" name="Rectangle 56"/>
            <p:cNvSpPr/>
            <p:nvPr/>
          </p:nvSpPr>
          <p:spPr>
            <a:xfrm>
              <a:off x="3625920" y="2544840"/>
              <a:ext cx="267480" cy="678600"/>
            </a:xfrm>
            <a:prstGeom prst="rect">
              <a:avLst/>
            </a:prstGeom>
            <a:gradFill rotWithShape="0">
              <a:gsLst>
                <a:gs pos="0">
                  <a:srgbClr val="292929"/>
                </a:gs>
                <a:gs pos="100000">
                  <a:srgbClr val="808080"/>
                </a:gs>
              </a:gsLst>
              <a:lin ang="0"/>
            </a:gradFill>
            <a:ln w="0">
              <a:noFill/>
            </a:ln>
          </p:spPr>
          <p:style>
            <a:lnRef idx="0"/>
            <a:fillRef idx="0"/>
            <a:effectRef idx="0"/>
            <a:fontRef idx="minor"/>
          </p:style>
        </p:sp>
        <p:sp>
          <p:nvSpPr>
            <p:cNvPr id="3959" name="Freeform 57"/>
            <p:cNvSpPr/>
            <p:nvPr/>
          </p:nvSpPr>
          <p:spPr>
            <a:xfrm>
              <a:off x="3911040" y="2586600"/>
              <a:ext cx="42480" cy="628560"/>
            </a:xfrm>
            <a:custGeom>
              <a:avLst/>
              <a:gdLst/>
              <a:ahLst/>
              <a:rect l="l" t="t"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a:gradFill>
            <a:ln w="0">
              <a:noFill/>
            </a:ln>
          </p:spPr>
          <p:style>
            <a:lnRef idx="0"/>
            <a:fillRef idx="0"/>
            <a:effectRef idx="0"/>
            <a:fontRef idx="minor"/>
          </p:style>
        </p:sp>
        <p:sp>
          <p:nvSpPr>
            <p:cNvPr id="3960" name="Freeform 58"/>
            <p:cNvSpPr/>
            <p:nvPr/>
          </p:nvSpPr>
          <p:spPr>
            <a:xfrm>
              <a:off x="3901680" y="2905200"/>
              <a:ext cx="66600" cy="5544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961" name="Rectangle 59"/>
            <p:cNvSpPr/>
            <p:nvPr/>
          </p:nvSpPr>
          <p:spPr>
            <a:xfrm>
              <a:off x="3627360" y="2622240"/>
              <a:ext cx="151560" cy="13680"/>
            </a:xfrm>
            <a:prstGeom prst="rect">
              <a:avLst/>
            </a:prstGeom>
            <a:solidFill>
              <a:schemeClr val="tx1"/>
            </a:solidFill>
            <a:ln w="9525">
              <a:solidFill>
                <a:srgbClr val="000000"/>
              </a:solidFill>
              <a:miter/>
            </a:ln>
          </p:spPr>
          <p:style>
            <a:lnRef idx="0"/>
            <a:fillRef idx="0"/>
            <a:effectRef idx="0"/>
            <a:fontRef idx="minor"/>
          </p:style>
        </p:sp>
        <p:grpSp>
          <p:nvGrpSpPr>
            <p:cNvPr id="3962" name="Group 60"/>
            <p:cNvGrpSpPr/>
            <p:nvPr/>
          </p:nvGrpSpPr>
          <p:grpSpPr>
            <a:xfrm>
              <a:off x="3764160" y="2616120"/>
              <a:ext cx="148680" cy="42120"/>
              <a:chOff x="3764160" y="2616120"/>
              <a:chExt cx="148680" cy="42120"/>
            </a:xfrm>
          </p:grpSpPr>
          <p:sp>
            <p:nvSpPr>
              <p:cNvPr id="3963" name="AutoShape 61"/>
              <p:cNvSpPr/>
              <p:nvPr/>
            </p:nvSpPr>
            <p:spPr>
              <a:xfrm>
                <a:off x="3764160" y="2616120"/>
                <a:ext cx="148680" cy="42120"/>
              </a:xfrm>
              <a:prstGeom prst="roundRect">
                <a:avLst>
                  <a:gd name="adj" fmla="val 50000"/>
                </a:avLst>
              </a:prstGeom>
              <a:solidFill>
                <a:schemeClr val="tx1"/>
              </a:solidFill>
              <a:ln w="0">
                <a:noFill/>
              </a:ln>
            </p:spPr>
            <p:style>
              <a:lnRef idx="0"/>
              <a:fillRef idx="0"/>
              <a:effectRef idx="0"/>
              <a:fontRef idx="minor"/>
            </p:style>
          </p:sp>
          <p:sp>
            <p:nvSpPr>
              <p:cNvPr id="3964" name="AutoShape 62"/>
              <p:cNvSpPr/>
              <p:nvPr/>
            </p:nvSpPr>
            <p:spPr>
              <a:xfrm>
                <a:off x="3767040" y="2620800"/>
                <a:ext cx="142200" cy="324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965" name="Rectangle 63"/>
            <p:cNvSpPr/>
            <p:nvPr/>
          </p:nvSpPr>
          <p:spPr>
            <a:xfrm>
              <a:off x="3630600" y="2720880"/>
              <a:ext cx="151560" cy="12240"/>
            </a:xfrm>
            <a:prstGeom prst="rect">
              <a:avLst/>
            </a:prstGeom>
            <a:solidFill>
              <a:schemeClr val="tx1"/>
            </a:solidFill>
            <a:ln w="9525">
              <a:solidFill>
                <a:srgbClr val="000000"/>
              </a:solidFill>
              <a:miter/>
            </a:ln>
          </p:spPr>
          <p:style>
            <a:lnRef idx="0"/>
            <a:fillRef idx="0"/>
            <a:effectRef idx="0"/>
            <a:fontRef idx="minor"/>
          </p:style>
        </p:sp>
        <p:grpSp>
          <p:nvGrpSpPr>
            <p:cNvPr id="3966" name="Group 64"/>
            <p:cNvGrpSpPr/>
            <p:nvPr/>
          </p:nvGrpSpPr>
          <p:grpSpPr>
            <a:xfrm>
              <a:off x="3763800" y="2712960"/>
              <a:ext cx="148680" cy="38880"/>
              <a:chOff x="3763800" y="2712960"/>
              <a:chExt cx="148680" cy="38880"/>
            </a:xfrm>
          </p:grpSpPr>
          <p:sp>
            <p:nvSpPr>
              <p:cNvPr id="3967" name="AutoShape 65"/>
              <p:cNvSpPr/>
              <p:nvPr/>
            </p:nvSpPr>
            <p:spPr>
              <a:xfrm>
                <a:off x="3763800" y="2712960"/>
                <a:ext cx="148680" cy="38880"/>
              </a:xfrm>
              <a:prstGeom prst="roundRect">
                <a:avLst>
                  <a:gd name="adj" fmla="val 50000"/>
                </a:avLst>
              </a:prstGeom>
              <a:solidFill>
                <a:schemeClr val="tx1"/>
              </a:solidFill>
              <a:ln w="0">
                <a:noFill/>
              </a:ln>
            </p:spPr>
            <p:style>
              <a:lnRef idx="0"/>
              <a:fillRef idx="0"/>
              <a:effectRef idx="0"/>
              <a:fontRef idx="minor"/>
            </p:style>
          </p:sp>
          <p:sp>
            <p:nvSpPr>
              <p:cNvPr id="3968" name="AutoShape 66"/>
              <p:cNvSpPr/>
              <p:nvPr/>
            </p:nvSpPr>
            <p:spPr>
              <a:xfrm>
                <a:off x="3767040" y="2717640"/>
                <a:ext cx="142200" cy="2952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969" name="Rectangle 67"/>
            <p:cNvSpPr/>
            <p:nvPr/>
          </p:nvSpPr>
          <p:spPr>
            <a:xfrm>
              <a:off x="3627360" y="2820960"/>
              <a:ext cx="153360" cy="13680"/>
            </a:xfrm>
            <a:prstGeom prst="rect">
              <a:avLst/>
            </a:prstGeom>
            <a:solidFill>
              <a:schemeClr val="tx1"/>
            </a:solidFill>
            <a:ln w="9525">
              <a:solidFill>
                <a:srgbClr val="000000"/>
              </a:solidFill>
              <a:miter/>
            </a:ln>
          </p:spPr>
          <p:style>
            <a:lnRef idx="0"/>
            <a:fillRef idx="0"/>
            <a:effectRef idx="0"/>
            <a:fontRef idx="minor"/>
          </p:style>
        </p:sp>
        <p:sp>
          <p:nvSpPr>
            <p:cNvPr id="3970" name="Rectangle 68"/>
            <p:cNvSpPr/>
            <p:nvPr/>
          </p:nvSpPr>
          <p:spPr>
            <a:xfrm>
              <a:off x="3630600" y="2909880"/>
              <a:ext cx="151560" cy="13680"/>
            </a:xfrm>
            <a:prstGeom prst="rect">
              <a:avLst/>
            </a:prstGeom>
            <a:solidFill>
              <a:schemeClr val="tx1"/>
            </a:solidFill>
            <a:ln w="9525">
              <a:solidFill>
                <a:srgbClr val="000000"/>
              </a:solidFill>
              <a:miter/>
            </a:ln>
          </p:spPr>
          <p:style>
            <a:lnRef idx="0"/>
            <a:fillRef idx="0"/>
            <a:effectRef idx="0"/>
            <a:fontRef idx="minor"/>
          </p:style>
        </p:sp>
        <p:grpSp>
          <p:nvGrpSpPr>
            <p:cNvPr id="3971" name="Group 69"/>
            <p:cNvGrpSpPr/>
            <p:nvPr/>
          </p:nvGrpSpPr>
          <p:grpSpPr>
            <a:xfrm>
              <a:off x="3760920" y="2901960"/>
              <a:ext cx="148320" cy="43920"/>
              <a:chOff x="3760920" y="2901960"/>
              <a:chExt cx="148320" cy="43920"/>
            </a:xfrm>
          </p:grpSpPr>
          <p:sp>
            <p:nvSpPr>
              <p:cNvPr id="3972" name="AutoShape 70"/>
              <p:cNvSpPr/>
              <p:nvPr/>
            </p:nvSpPr>
            <p:spPr>
              <a:xfrm>
                <a:off x="3760920" y="2901960"/>
                <a:ext cx="148320" cy="43920"/>
              </a:xfrm>
              <a:prstGeom prst="roundRect">
                <a:avLst>
                  <a:gd name="adj" fmla="val 50000"/>
                </a:avLst>
              </a:prstGeom>
              <a:solidFill>
                <a:schemeClr val="tx1"/>
              </a:solidFill>
              <a:ln w="0">
                <a:noFill/>
              </a:ln>
            </p:spPr>
            <p:style>
              <a:lnRef idx="0"/>
              <a:fillRef idx="0"/>
              <a:effectRef idx="0"/>
              <a:fontRef idx="minor"/>
            </p:style>
          </p:sp>
          <p:sp>
            <p:nvSpPr>
              <p:cNvPr id="3973" name="AutoShape 71"/>
              <p:cNvSpPr/>
              <p:nvPr/>
            </p:nvSpPr>
            <p:spPr>
              <a:xfrm>
                <a:off x="3763800" y="2906640"/>
                <a:ext cx="142200" cy="3420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974" name="Freeform 72"/>
            <p:cNvSpPr/>
            <p:nvPr/>
          </p:nvSpPr>
          <p:spPr>
            <a:xfrm>
              <a:off x="3902400" y="2819880"/>
              <a:ext cx="66600" cy="55080"/>
            </a:xfrm>
            <a:custGeom>
              <a:avLst/>
              <a:gdLst/>
              <a:ahLst/>
              <a:rect l="l" t="t"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grpSp>
          <p:nvGrpSpPr>
            <p:cNvPr id="3975" name="Group 73"/>
            <p:cNvGrpSpPr/>
            <p:nvPr/>
          </p:nvGrpSpPr>
          <p:grpSpPr>
            <a:xfrm>
              <a:off x="3762360" y="2811600"/>
              <a:ext cx="148320" cy="40680"/>
              <a:chOff x="3762360" y="2811600"/>
              <a:chExt cx="148320" cy="40680"/>
            </a:xfrm>
          </p:grpSpPr>
          <p:sp>
            <p:nvSpPr>
              <p:cNvPr id="3976" name="AutoShape 74"/>
              <p:cNvSpPr/>
              <p:nvPr/>
            </p:nvSpPr>
            <p:spPr>
              <a:xfrm>
                <a:off x="3762360" y="2811600"/>
                <a:ext cx="148320" cy="40680"/>
              </a:xfrm>
              <a:prstGeom prst="roundRect">
                <a:avLst>
                  <a:gd name="adj" fmla="val 50000"/>
                </a:avLst>
              </a:prstGeom>
              <a:solidFill>
                <a:schemeClr val="tx1"/>
              </a:solidFill>
              <a:ln w="0">
                <a:noFill/>
              </a:ln>
            </p:spPr>
            <p:style>
              <a:lnRef idx="0"/>
              <a:fillRef idx="0"/>
              <a:effectRef idx="0"/>
              <a:fontRef idx="minor"/>
            </p:style>
          </p:sp>
          <p:sp>
            <p:nvSpPr>
              <p:cNvPr id="3977" name="AutoShape 75"/>
              <p:cNvSpPr/>
              <p:nvPr/>
            </p:nvSpPr>
            <p:spPr>
              <a:xfrm>
                <a:off x="3765600" y="2816280"/>
                <a:ext cx="142200" cy="30960"/>
              </a:xfrm>
              <a:prstGeom prst="roundRect">
                <a:avLst>
                  <a:gd name="adj" fmla="val 50000"/>
                </a:avLst>
              </a:prstGeom>
              <a:gradFill rotWithShape="0">
                <a:gsLst>
                  <a:gs pos="0">
                    <a:srgbClr val="0000ff"/>
                  </a:gs>
                  <a:gs pos="50000">
                    <a:srgbClr val="99ccff"/>
                  </a:gs>
                  <a:gs pos="100000">
                    <a:srgbClr val="0000ff"/>
                  </a:gs>
                </a:gsLst>
                <a:lin ang="0"/>
              </a:gradFill>
              <a:ln w="0">
                <a:noFill/>
              </a:ln>
            </p:spPr>
            <p:style>
              <a:lnRef idx="0"/>
              <a:fillRef idx="0"/>
              <a:effectRef idx="0"/>
              <a:fontRef idx="minor"/>
            </p:style>
          </p:sp>
        </p:grpSp>
        <p:sp>
          <p:nvSpPr>
            <p:cNvPr id="3978" name="Rectangle 76"/>
            <p:cNvSpPr/>
            <p:nvPr/>
          </p:nvSpPr>
          <p:spPr>
            <a:xfrm>
              <a:off x="3892680" y="2544840"/>
              <a:ext cx="16560" cy="680400"/>
            </a:xfrm>
            <a:prstGeom prst="rect">
              <a:avLst/>
            </a:prstGeom>
            <a:gradFill rotWithShape="0">
              <a:gsLst>
                <a:gs pos="0">
                  <a:srgbClr val="333333"/>
                </a:gs>
                <a:gs pos="50000">
                  <a:srgbClr val="dddddd"/>
                </a:gs>
                <a:gs pos="100000">
                  <a:srgbClr val="333333"/>
                </a:gs>
              </a:gsLst>
              <a:lin ang="0"/>
            </a:gradFill>
            <a:ln w="9525">
              <a:solidFill>
                <a:srgbClr val="000000"/>
              </a:solidFill>
              <a:miter/>
            </a:ln>
          </p:spPr>
          <p:style>
            <a:lnRef idx="0"/>
            <a:fillRef idx="0"/>
            <a:effectRef idx="0"/>
            <a:fontRef idx="minor"/>
          </p:style>
        </p:sp>
        <p:sp>
          <p:nvSpPr>
            <p:cNvPr id="3979" name="Freeform 77"/>
            <p:cNvSpPr/>
            <p:nvPr/>
          </p:nvSpPr>
          <p:spPr>
            <a:xfrm>
              <a:off x="3908520" y="2716560"/>
              <a:ext cx="60120" cy="62640"/>
            </a:xfrm>
            <a:custGeom>
              <a:avLst/>
              <a:gdLst/>
              <a:ahLst/>
              <a:rect l="l" t="t"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980" name="Freeform 78"/>
            <p:cNvSpPr/>
            <p:nvPr/>
          </p:nvSpPr>
          <p:spPr>
            <a:xfrm>
              <a:off x="3909600" y="2619360"/>
              <a:ext cx="61920" cy="70560"/>
            </a:xfrm>
            <a:custGeom>
              <a:avLst/>
              <a:gdLst/>
              <a:ahLst/>
              <a:rect l="l" t="t"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a:gradFill>
            <a:ln w="0">
              <a:noFill/>
            </a:ln>
          </p:spPr>
          <p:style>
            <a:lnRef idx="0"/>
            <a:fillRef idx="0"/>
            <a:effectRef idx="0"/>
            <a:fontRef idx="minor"/>
          </p:style>
        </p:sp>
        <p:sp>
          <p:nvSpPr>
            <p:cNvPr id="3981" name="Oval 79"/>
            <p:cNvSpPr/>
            <p:nvPr/>
          </p:nvSpPr>
          <p:spPr>
            <a:xfrm>
              <a:off x="3960720" y="3194280"/>
              <a:ext cx="12240" cy="27720"/>
            </a:xfrm>
            <a:prstGeom prst="ellipse">
              <a:avLst/>
            </a:prstGeom>
            <a:solidFill>
              <a:srgbClr val="333333"/>
            </a:solidFill>
            <a:ln w="0">
              <a:noFill/>
            </a:ln>
          </p:spPr>
          <p:style>
            <a:lnRef idx="0"/>
            <a:fillRef idx="0"/>
            <a:effectRef idx="0"/>
            <a:fontRef idx="minor"/>
          </p:style>
        </p:sp>
        <p:sp>
          <p:nvSpPr>
            <p:cNvPr id="3982" name="Freeform 80"/>
            <p:cNvSpPr/>
            <p:nvPr/>
          </p:nvSpPr>
          <p:spPr>
            <a:xfrm>
              <a:off x="3906000" y="3194640"/>
              <a:ext cx="61920" cy="58680"/>
            </a:xfrm>
            <a:custGeom>
              <a:avLst/>
              <a:gdLst/>
              <a:ahLst/>
              <a:rect l="l" t="t" r="r" b="b"/>
              <a:pathLst>
                <a:path w="306" h="240">
                  <a:moveTo>
                    <a:pt x="0" y="106"/>
                  </a:moveTo>
                  <a:lnTo>
                    <a:pt x="2" y="240"/>
                  </a:lnTo>
                  <a:lnTo>
                    <a:pt x="306" y="110"/>
                  </a:lnTo>
                  <a:lnTo>
                    <a:pt x="300" y="0"/>
                  </a:lnTo>
                  <a:lnTo>
                    <a:pt x="0" y="106"/>
                  </a:lnTo>
                  <a:close/>
                </a:path>
              </a:pathLst>
            </a:custGeom>
            <a:solidFill>
              <a:srgbClr val="333333"/>
            </a:solidFill>
            <a:ln w="0">
              <a:noFill/>
            </a:ln>
          </p:spPr>
          <p:style>
            <a:lnRef idx="0"/>
            <a:fillRef idx="0"/>
            <a:effectRef idx="0"/>
            <a:fontRef idx="minor"/>
          </p:style>
        </p:sp>
        <p:sp>
          <p:nvSpPr>
            <p:cNvPr id="3983" name="AutoShape 81"/>
            <p:cNvSpPr/>
            <p:nvPr/>
          </p:nvSpPr>
          <p:spPr>
            <a:xfrm>
              <a:off x="3608280" y="3213360"/>
              <a:ext cx="307440" cy="43560"/>
            </a:xfrm>
            <a:prstGeom prst="roundRect">
              <a:avLst>
                <a:gd name="adj" fmla="val 50000"/>
              </a:avLst>
            </a:prstGeom>
            <a:solidFill>
              <a:srgbClr val="dddddd"/>
            </a:solidFill>
            <a:ln w="9525">
              <a:solidFill>
                <a:srgbClr val="000000"/>
              </a:solidFill>
              <a:round/>
            </a:ln>
          </p:spPr>
          <p:style>
            <a:lnRef idx="0"/>
            <a:fillRef idx="0"/>
            <a:effectRef idx="0"/>
            <a:fontRef idx="minor"/>
          </p:style>
        </p:sp>
        <p:sp>
          <p:nvSpPr>
            <p:cNvPr id="3984" name="AutoShape 82"/>
            <p:cNvSpPr/>
            <p:nvPr/>
          </p:nvSpPr>
          <p:spPr>
            <a:xfrm>
              <a:off x="3625920" y="3224160"/>
              <a:ext cx="272520" cy="23040"/>
            </a:xfrm>
            <a:prstGeom prst="roundRect">
              <a:avLst>
                <a:gd name="adj" fmla="val 50000"/>
              </a:avLst>
            </a:prstGeom>
            <a:gradFill rotWithShape="0">
              <a:gsLst>
                <a:gs pos="0">
                  <a:srgbClr val="44546a"/>
                </a:gs>
                <a:gs pos="100000">
                  <a:srgbClr val="e7e6e6"/>
                </a:gs>
              </a:gsLst>
              <a:lin ang="0"/>
            </a:gradFill>
            <a:ln w="9525">
              <a:solidFill>
                <a:srgbClr val="000000"/>
              </a:solidFill>
              <a:round/>
            </a:ln>
          </p:spPr>
          <p:style>
            <a:lnRef idx="0"/>
            <a:fillRef idx="0"/>
            <a:effectRef idx="0"/>
            <a:fontRef idx="minor"/>
          </p:style>
        </p:sp>
        <p:sp>
          <p:nvSpPr>
            <p:cNvPr id="3985" name="Oval 83"/>
            <p:cNvSpPr/>
            <p:nvPr/>
          </p:nvSpPr>
          <p:spPr>
            <a:xfrm>
              <a:off x="3651120" y="3125880"/>
              <a:ext cx="40680" cy="42120"/>
            </a:xfrm>
            <a:prstGeom prst="ellipse">
              <a:avLst/>
            </a:prstGeom>
            <a:solidFill>
              <a:srgbClr val="33cc33"/>
            </a:solidFill>
            <a:ln w="0">
              <a:noFill/>
            </a:ln>
          </p:spPr>
          <p:style>
            <a:lnRef idx="0"/>
            <a:fillRef idx="0"/>
            <a:effectRef idx="0"/>
            <a:fontRef idx="minor"/>
          </p:style>
        </p:sp>
        <p:sp>
          <p:nvSpPr>
            <p:cNvPr id="3986" name="Oval 84"/>
            <p:cNvSpPr/>
            <p:nvPr/>
          </p:nvSpPr>
          <p:spPr>
            <a:xfrm>
              <a:off x="3697200" y="3125880"/>
              <a:ext cx="40680" cy="42120"/>
            </a:xfrm>
            <a:prstGeom prst="ellipse">
              <a:avLst/>
            </a:prstGeom>
            <a:solidFill>
              <a:srgbClr val="ff0000"/>
            </a:solidFill>
            <a:ln w="0">
              <a:noFill/>
            </a:ln>
          </p:spPr>
          <p:style>
            <a:lnRef idx="0"/>
            <a:fillRef idx="0"/>
            <a:effectRef idx="0"/>
            <a:fontRef idx="minor"/>
          </p:style>
        </p:sp>
        <p:sp>
          <p:nvSpPr>
            <p:cNvPr id="3987" name="Oval 85"/>
            <p:cNvSpPr/>
            <p:nvPr/>
          </p:nvSpPr>
          <p:spPr>
            <a:xfrm>
              <a:off x="3741480" y="3125880"/>
              <a:ext cx="40680" cy="40680"/>
            </a:xfrm>
            <a:prstGeom prst="ellipse">
              <a:avLst/>
            </a:prstGeom>
            <a:solidFill>
              <a:srgbClr val="33cc33"/>
            </a:solidFill>
            <a:ln w="0">
              <a:noFill/>
            </a:ln>
          </p:spPr>
          <p:style>
            <a:lnRef idx="0"/>
            <a:fillRef idx="0"/>
            <a:effectRef idx="0"/>
            <a:fontRef idx="minor"/>
          </p:style>
        </p:sp>
        <p:sp>
          <p:nvSpPr>
            <p:cNvPr id="3988" name="Rectangle 86"/>
            <p:cNvSpPr/>
            <p:nvPr/>
          </p:nvSpPr>
          <p:spPr>
            <a:xfrm>
              <a:off x="3844800" y="2962080"/>
              <a:ext cx="21600" cy="226440"/>
            </a:xfrm>
            <a:prstGeom prst="rect">
              <a:avLst/>
            </a:prstGeom>
            <a:solidFill>
              <a:srgbClr val="292929"/>
            </a:solidFill>
            <a:ln w="9525">
              <a:solidFill>
                <a:srgbClr val="000000"/>
              </a:solidFill>
              <a:miter/>
            </a:ln>
          </p:spPr>
          <p:style>
            <a:lnRef idx="0"/>
            <a:fillRef idx="0"/>
            <a:effectRef idx="0"/>
            <a:fontRef idx="minor"/>
          </p:style>
        </p:sp>
      </p:grpSp>
      <p:grpSp>
        <p:nvGrpSpPr>
          <p:cNvPr id="3989" name="Group 87"/>
          <p:cNvGrpSpPr/>
          <p:nvPr/>
        </p:nvGrpSpPr>
        <p:grpSpPr>
          <a:xfrm>
            <a:off x="4535640" y="3946680"/>
            <a:ext cx="880200" cy="364320"/>
            <a:chOff x="4535640" y="3946680"/>
            <a:chExt cx="880200" cy="364320"/>
          </a:xfrm>
        </p:grpSpPr>
        <p:sp>
          <p:nvSpPr>
            <p:cNvPr id="3990" name="Oval 407"/>
            <p:cNvSpPr/>
            <p:nvPr/>
          </p:nvSpPr>
          <p:spPr>
            <a:xfrm>
              <a:off x="4537080" y="4106520"/>
              <a:ext cx="874080" cy="204480"/>
            </a:xfrm>
            <a:prstGeom prst="ellipse">
              <a:avLst/>
            </a:prstGeom>
            <a:gradFill rotWithShape="0">
              <a:gsLst>
                <a:gs pos="0">
                  <a:srgbClr val="009999"/>
                </a:gs>
                <a:gs pos="100000">
                  <a:srgbClr val="ffffff"/>
                </a:gs>
              </a:gsLst>
              <a:lin ang="0"/>
            </a:gradFill>
            <a:ln w="9525">
              <a:solidFill>
                <a:srgbClr val="000000"/>
              </a:solidFill>
              <a:round/>
            </a:ln>
          </p:spPr>
          <p:style>
            <a:lnRef idx="0"/>
            <a:fillRef idx="0"/>
            <a:effectRef idx="0"/>
            <a:fontRef idx="minor"/>
          </p:style>
        </p:sp>
        <p:sp>
          <p:nvSpPr>
            <p:cNvPr id="3991" name="Rectangle 410"/>
            <p:cNvSpPr/>
            <p:nvPr/>
          </p:nvSpPr>
          <p:spPr>
            <a:xfrm>
              <a:off x="4537080" y="4085640"/>
              <a:ext cx="878760" cy="123480"/>
            </a:xfrm>
            <a:prstGeom prst="rect">
              <a:avLst/>
            </a:prstGeom>
            <a:gradFill rotWithShape="0">
              <a:gsLst>
                <a:gs pos="0">
                  <a:srgbClr val="009999"/>
                </a:gs>
                <a:gs pos="100000">
                  <a:srgbClr val="ffffff"/>
                </a:gs>
              </a:gsLst>
              <a:lin ang="0"/>
            </a:gradFill>
            <a:ln w="0">
              <a:noFill/>
            </a:ln>
          </p:spPr>
          <p:style>
            <a:lnRef idx="0"/>
            <a:fillRef idx="0"/>
            <a:effectRef idx="0"/>
            <a:fontRef idx="minor"/>
          </p:style>
        </p:sp>
        <p:sp>
          <p:nvSpPr>
            <p:cNvPr id="3992" name="Oval 411"/>
            <p:cNvSpPr/>
            <p:nvPr/>
          </p:nvSpPr>
          <p:spPr>
            <a:xfrm>
              <a:off x="4535640" y="3946680"/>
              <a:ext cx="874080" cy="238320"/>
            </a:xfrm>
            <a:prstGeom prst="ellipse">
              <a:avLst/>
            </a:prstGeom>
            <a:gradFill rotWithShape="0">
              <a:gsLst>
                <a:gs pos="0">
                  <a:srgbClr val="009999"/>
                </a:gs>
                <a:gs pos="100000">
                  <a:srgbClr val="ffffff"/>
                </a:gs>
              </a:gsLst>
              <a:lin ang="0"/>
            </a:gradFill>
            <a:ln w="9525">
              <a:solidFill>
                <a:srgbClr val="000000"/>
              </a:solidFill>
              <a:round/>
            </a:ln>
          </p:spPr>
          <p:style>
            <a:lnRef idx="0"/>
            <a:fillRef idx="0"/>
            <a:effectRef idx="0"/>
            <a:fontRef idx="minor"/>
          </p:style>
        </p:sp>
        <p:grpSp>
          <p:nvGrpSpPr>
            <p:cNvPr id="3993" name="Group 91"/>
            <p:cNvGrpSpPr/>
            <p:nvPr/>
          </p:nvGrpSpPr>
          <p:grpSpPr>
            <a:xfrm>
              <a:off x="4713120" y="4006800"/>
              <a:ext cx="491400" cy="112320"/>
              <a:chOff x="4713120" y="4006800"/>
              <a:chExt cx="491400" cy="112320"/>
            </a:xfrm>
          </p:grpSpPr>
          <p:sp>
            <p:nvSpPr>
              <p:cNvPr id="3994" name="Freeform 92"/>
              <p:cNvSpPr/>
              <p:nvPr/>
            </p:nvSpPr>
            <p:spPr>
              <a:xfrm>
                <a:off x="4713120" y="4006800"/>
                <a:ext cx="491400" cy="112320"/>
              </a:xfrm>
              <a:custGeom>
                <a:avLst/>
                <a:gdLst/>
                <a:ahLst/>
                <a:rect l="l" t="t" r="r" b="b"/>
                <a:pathLst>
                  <a:path w="310" h="60">
                    <a:moveTo>
                      <a:pt x="0" y="60"/>
                    </a:moveTo>
                    <a:lnTo>
                      <a:pt x="96" y="60"/>
                    </a:lnTo>
                    <a:lnTo>
                      <a:pt x="192" y="0"/>
                    </a:lnTo>
                    <a:lnTo>
                      <a:pt x="310" y="0"/>
                    </a:lnTo>
                  </a:path>
                </a:pathLst>
              </a:custGeom>
              <a:noFill/>
              <a:ln w="28575">
                <a:solidFill>
                  <a:srgbClr val="000000"/>
                </a:solidFill>
                <a:round/>
              </a:ln>
            </p:spPr>
            <p:style>
              <a:lnRef idx="0"/>
              <a:fillRef idx="0"/>
              <a:effectRef idx="0"/>
              <a:fontRef idx="minor"/>
            </p:style>
          </p:sp>
          <p:sp>
            <p:nvSpPr>
              <p:cNvPr id="3995" name="Freeform 93"/>
              <p:cNvSpPr/>
              <p:nvPr/>
            </p:nvSpPr>
            <p:spPr>
              <a:xfrm>
                <a:off x="4735440" y="4006800"/>
                <a:ext cx="447120" cy="112320"/>
              </a:xfrm>
              <a:custGeom>
                <a:avLst/>
                <a:gdLst/>
                <a:ahLst/>
                <a:rect l="l" t="t" r="r" b="b"/>
                <a:pathLst>
                  <a:path w="282" h="60">
                    <a:moveTo>
                      <a:pt x="0" y="0"/>
                    </a:moveTo>
                    <a:lnTo>
                      <a:pt x="96" y="0"/>
                    </a:lnTo>
                    <a:lnTo>
                      <a:pt x="192" y="60"/>
                    </a:lnTo>
                    <a:lnTo>
                      <a:pt x="282" y="60"/>
                    </a:lnTo>
                  </a:path>
                </a:pathLst>
              </a:custGeom>
              <a:noFill/>
              <a:ln w="28575">
                <a:solidFill>
                  <a:srgbClr val="000000"/>
                </a:solidFill>
                <a:round/>
              </a:ln>
            </p:spPr>
            <p:style>
              <a:lnRef idx="0"/>
              <a:fillRef idx="0"/>
              <a:effectRef idx="0"/>
              <a:fontRef idx="minor"/>
            </p:style>
          </p:sp>
        </p:grpSp>
        <p:sp>
          <p:nvSpPr>
            <p:cNvPr id="3996" name="Line 94"/>
            <p:cNvSpPr/>
            <p:nvPr/>
          </p:nvSpPr>
          <p:spPr>
            <a:xfrm>
              <a:off x="4536720" y="4061160"/>
              <a:ext cx="360" cy="158040"/>
            </a:xfrm>
            <a:prstGeom prst="line">
              <a:avLst/>
            </a:prstGeom>
            <a:ln w="9525">
              <a:solidFill>
                <a:srgbClr val="000000"/>
              </a:solidFill>
              <a:round/>
            </a:ln>
          </p:spPr>
          <p:style>
            <a:lnRef idx="0"/>
            <a:fillRef idx="0"/>
            <a:effectRef idx="0"/>
            <a:fontRef idx="minor"/>
          </p:style>
        </p:sp>
        <p:sp>
          <p:nvSpPr>
            <p:cNvPr id="3997" name="Line 95"/>
            <p:cNvSpPr/>
            <p:nvPr/>
          </p:nvSpPr>
          <p:spPr>
            <a:xfrm>
              <a:off x="5410080" y="4064760"/>
              <a:ext cx="360" cy="158400"/>
            </a:xfrm>
            <a:prstGeom prst="line">
              <a:avLst/>
            </a:prstGeom>
            <a:ln w="9525">
              <a:solidFill>
                <a:srgbClr val="000000"/>
              </a:solidFill>
              <a:round/>
            </a:ln>
          </p:spPr>
          <p:style>
            <a:lnRef idx="0"/>
            <a:fillRef idx="0"/>
            <a:effectRef idx="0"/>
            <a:fontRef idx="minor"/>
          </p:style>
        </p:sp>
      </p:grpSp>
      <p:grpSp>
        <p:nvGrpSpPr>
          <p:cNvPr id="3998" name="Group 347"/>
          <p:cNvGrpSpPr/>
          <p:nvPr/>
        </p:nvGrpSpPr>
        <p:grpSpPr>
          <a:xfrm>
            <a:off x="4535280" y="3917520"/>
            <a:ext cx="893880" cy="451800"/>
            <a:chOff x="4535280" y="3917520"/>
            <a:chExt cx="893880" cy="451800"/>
          </a:xfrm>
        </p:grpSpPr>
        <p:sp>
          <p:nvSpPr>
            <p:cNvPr id="3999" name="Oval 71"/>
            <p:cNvSpPr/>
            <p:nvPr/>
          </p:nvSpPr>
          <p:spPr>
            <a:xfrm flipV="1">
              <a:off x="4538160" y="4039560"/>
              <a:ext cx="890640" cy="329400"/>
            </a:xfrm>
            <a:prstGeom prst="ellipse">
              <a:avLst/>
            </a:prstGeom>
            <a:gradFill rotWithShape="0">
              <a:gsLst>
                <a:gs pos="0">
                  <a:srgbClr val="262699"/>
                </a:gs>
                <a:gs pos="100000">
                  <a:srgbClr val="8585e0"/>
                </a:gs>
              </a:gsLst>
              <a:lin ang="0"/>
            </a:gra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4000" name="Rectangle 72"/>
            <p:cNvSpPr/>
            <p:nvPr/>
          </p:nvSpPr>
          <p:spPr>
            <a:xfrm>
              <a:off x="4535640" y="4086360"/>
              <a:ext cx="893160" cy="119880"/>
            </a:xfrm>
            <a:prstGeom prst="rect">
              <a:avLst/>
            </a:prstGeom>
            <a:gradFill rotWithShape="0">
              <a:gsLst>
                <a:gs pos="0">
                  <a:srgbClr val="c55a11"/>
                </a:gs>
                <a:gs pos="100000">
                  <a:srgbClr val="f4b183"/>
                </a:gs>
              </a:gsLst>
              <a:lin ang="10800000"/>
            </a:gradFill>
            <a:ln w="254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001" name="Oval 73"/>
            <p:cNvSpPr/>
            <p:nvPr/>
          </p:nvSpPr>
          <p:spPr>
            <a:xfrm flipV="1">
              <a:off x="4535640" y="3917160"/>
              <a:ext cx="890640" cy="329400"/>
            </a:xfrm>
            <a:prstGeom prst="ellipse">
              <a:avLst/>
            </a:prstGeom>
            <a:solidFill>
              <a:srgbClr val="bfbfbf"/>
            </a:solidFill>
            <a:ln w="6350">
              <a:solidFill>
                <a:srgbClr val="000000"/>
              </a:solidFill>
              <a:round/>
            </a:ln>
            <a:effectLst>
              <a:outerShdw blurRad="39960" dir="5400000" dist="23040" rotWithShape="0">
                <a:srgbClr val="808080">
                  <a:alpha val="35000"/>
                </a:srgbClr>
              </a:outerShdw>
            </a:effectLst>
          </p:spPr>
          <p:style>
            <a:lnRef idx="0"/>
            <a:fillRef idx="0"/>
            <a:effectRef idx="0"/>
            <a:fontRef idx="minor"/>
          </p:style>
        </p:sp>
        <p:sp>
          <p:nvSpPr>
            <p:cNvPr id="4002" name="Freeform 74"/>
            <p:cNvSpPr/>
            <p:nvPr/>
          </p:nvSpPr>
          <p:spPr>
            <a:xfrm>
              <a:off x="4764240" y="4017960"/>
              <a:ext cx="434160" cy="165960"/>
            </a:xfrm>
            <a:custGeom>
              <a:avLst/>
              <a:gdLst/>
              <a:ah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003" name="Freeform 75"/>
            <p:cNvSpPr/>
            <p:nvPr/>
          </p:nvSpPr>
          <p:spPr>
            <a:xfrm>
              <a:off x="4718880" y="3976560"/>
              <a:ext cx="524160" cy="114120"/>
            </a:xfrm>
            <a:custGeom>
              <a:avLst/>
              <a:gdLst/>
              <a:ah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4004" name="Freeform 76"/>
            <p:cNvSpPr/>
            <p:nvPr/>
          </p:nvSpPr>
          <p:spPr>
            <a:xfrm>
              <a:off x="5062680" y="4074480"/>
              <a:ext cx="192600" cy="99720"/>
            </a:xfrm>
            <a:custGeom>
              <a:avLst/>
              <a:gdLst/>
              <a:ah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4005" name="Freeform 77"/>
            <p:cNvSpPr/>
            <p:nvPr/>
          </p:nvSpPr>
          <p:spPr>
            <a:xfrm>
              <a:off x="4708800" y="4077000"/>
              <a:ext cx="190080" cy="99720"/>
            </a:xfrm>
            <a:custGeom>
              <a:avLst/>
              <a:gdLst/>
              <a:ahLst/>
              <a:rect l="l" t="t" r="r" b="b"/>
              <a:pathLst>
                <a:path w="1348191" h="791462">
                  <a:moveTo>
                    <a:pt x="1329786" y="0"/>
                  </a:moveTo>
                  <a:lnTo>
                    <a:pt x="1348191" y="381926"/>
                  </a:lnTo>
                  <a:lnTo>
                    <a:pt x="487742" y="791462"/>
                  </a:lnTo>
                  <a:lnTo>
                    <a:pt x="0" y="612002"/>
                  </a:lnTo>
                  <a:lnTo>
                    <a:pt x="1329786" y="0"/>
                  </a:lnTo>
                  <a:close/>
                </a:path>
              </a:pathLst>
            </a:custGeom>
            <a:solidFill>
              <a:srgbClr val="262699"/>
            </a:solidFill>
            <a:ln w="0">
              <a:noFill/>
            </a:ln>
            <a:effectLst>
              <a:outerShdw blurRad="39960" dir="5400000" dist="23040" rotWithShape="0">
                <a:srgbClr val="000000">
                  <a:alpha val="35000"/>
                </a:srgbClr>
              </a:outerShdw>
            </a:effectLst>
          </p:spPr>
          <p:style>
            <a:lnRef idx="0"/>
            <a:fillRef idx="0"/>
            <a:effectRef idx="0"/>
            <a:fontRef idx="minor"/>
          </p:style>
        </p:sp>
        <p:sp>
          <p:nvSpPr>
            <p:cNvPr id="4006" name="Straight Connector 78"/>
            <p:cNvSpPr/>
            <p:nvPr/>
          </p:nvSpPr>
          <p:spPr>
            <a:xfrm flipH="1" flipV="1">
              <a:off x="4535280" y="4084200"/>
              <a:ext cx="2520" cy="127080"/>
            </a:xfrm>
            <a:prstGeom prst="line">
              <a:avLst/>
            </a:prstGeom>
            <a:ln w="6350">
              <a:solidFill>
                <a:srgbClr val="000000"/>
              </a:solidFill>
              <a:round/>
            </a:ln>
          </p:spPr>
          <p:style>
            <a:lnRef idx="0"/>
            <a:fillRef idx="0"/>
            <a:effectRef idx="0"/>
            <a:fontRef idx="minor"/>
          </p:style>
        </p:sp>
        <p:sp>
          <p:nvSpPr>
            <p:cNvPr id="4007" name="Straight Connector 79"/>
            <p:cNvSpPr/>
            <p:nvPr/>
          </p:nvSpPr>
          <p:spPr>
            <a:xfrm flipH="1" flipV="1">
              <a:off x="5426640" y="4081680"/>
              <a:ext cx="2520" cy="127080"/>
            </a:xfrm>
            <a:prstGeom prst="line">
              <a:avLst/>
            </a:prstGeom>
            <a:ln w="6350">
              <a:solidFill>
                <a:srgbClr val="000000"/>
              </a:solidFill>
              <a:round/>
            </a:ln>
          </p:spPr>
          <p:style>
            <a:lnRef idx="0"/>
            <a:fillRef idx="0"/>
            <a:effectRef idx="0"/>
            <a:fontRef idx="minor"/>
          </p:style>
        </p:sp>
      </p:grpSp>
      <p:pic>
        <p:nvPicPr>
          <p:cNvPr id="4008" name="Picture 80" descr=""/>
          <p:cNvPicPr/>
          <p:nvPr/>
        </p:nvPicPr>
        <p:blipFill>
          <a:blip r:embed="rId4"/>
          <a:stretch/>
        </p:blipFill>
        <p:spPr>
          <a:xfrm>
            <a:off x="10885680" y="472680"/>
            <a:ext cx="1017720" cy="539640"/>
          </a:xfrm>
          <a:prstGeom prst="rect">
            <a:avLst/>
          </a:prstGeom>
          <a:ln w="0">
            <a:noFill/>
          </a:ln>
        </p:spPr>
      </p:pic>
      <p:sp>
        <p:nvSpPr>
          <p:cNvPr id="4009" name="TextBox 81"/>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0" name="PlaceHolder 1"/>
          <p:cNvSpPr>
            <a:spLocks noGrp="1"/>
          </p:cNvSpPr>
          <p:nvPr>
            <p:ph type="title"/>
          </p:nvPr>
        </p:nvSpPr>
        <p:spPr>
          <a:xfrm>
            <a:off x="1083960" y="280440"/>
            <a:ext cx="10514880" cy="132480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Firewall</a:t>
            </a:r>
            <a:endParaRPr b="0" lang="en-US" sz="3800" spc="-1" strike="noStrike">
              <a:latin typeface="Arial"/>
            </a:endParaRPr>
          </a:p>
        </p:txBody>
      </p:sp>
      <p:sp>
        <p:nvSpPr>
          <p:cNvPr id="4011" name="PlaceHolder 2"/>
          <p:cNvSpPr>
            <a:spLocks noGrp="1"/>
          </p:cNvSpPr>
          <p:nvPr>
            <p:ph/>
          </p:nvPr>
        </p:nvSpPr>
        <p:spPr>
          <a:xfrm>
            <a:off x="838080" y="1605960"/>
            <a:ext cx="5180760" cy="4350600"/>
          </a:xfrm>
          <a:prstGeom prst="rect">
            <a:avLst/>
          </a:prstGeom>
          <a:noFill/>
          <a:ln w="0">
            <a:noFill/>
          </a:ln>
        </p:spPr>
        <p:txBody>
          <a:bodyPr lIns="0" rIns="0" tIns="0" bIns="0" anchor="t">
            <a:noAutofit/>
          </a:bodyPr>
          <a:p>
            <a:pPr marL="228600" indent="-228600" algn="just">
              <a:lnSpc>
                <a:spcPct val="90000"/>
              </a:lnSpc>
              <a:spcBef>
                <a:spcPts val="1001"/>
              </a:spcBef>
              <a:buClr>
                <a:srgbClr val="000000"/>
              </a:buClr>
              <a:buFont typeface="Arial"/>
              <a:buChar char="•"/>
            </a:pPr>
            <a:r>
              <a:rPr b="0" lang="en-US" sz="2400" spc="-1" strike="noStrike">
                <a:solidFill>
                  <a:srgbClr val="000000"/>
                </a:solidFill>
                <a:latin typeface="Arial Unicode MS"/>
                <a:ea typeface="Arial Unicode MS"/>
              </a:rPr>
              <a:t>In computing, a firewall is a network security system that monitors and controls incoming and outgoing network traffic based on predetermined security rules. </a:t>
            </a:r>
            <a:endParaRPr b="0" lang="en-US" sz="2400" spc="-1" strike="noStrike">
              <a:latin typeface="Arial"/>
            </a:endParaRPr>
          </a:p>
          <a:p>
            <a:pPr marL="228600" indent="-228600" algn="just">
              <a:lnSpc>
                <a:spcPct val="90000"/>
              </a:lnSpc>
              <a:spcBef>
                <a:spcPts val="1001"/>
              </a:spcBef>
              <a:buClr>
                <a:srgbClr val="000000"/>
              </a:buClr>
              <a:buFont typeface="Arial"/>
              <a:buChar char="•"/>
            </a:pPr>
            <a:r>
              <a:rPr b="0" lang="en-US" sz="2400" spc="-1" strike="noStrike">
                <a:solidFill>
                  <a:srgbClr val="000000"/>
                </a:solidFill>
                <a:latin typeface="Arial Unicode MS"/>
                <a:ea typeface="Arial Unicode MS"/>
              </a:rPr>
              <a:t>A firewall typically establishes a barrier between a trusted network and a n untrusted network such as the internet. </a:t>
            </a:r>
            <a:endParaRPr b="0" lang="en-US" sz="2400" spc="-1" strike="noStrike">
              <a:latin typeface="Arial"/>
            </a:endParaRPr>
          </a:p>
          <a:p>
            <a:pPr marL="228600" indent="-228600" algn="just">
              <a:lnSpc>
                <a:spcPct val="90000"/>
              </a:lnSpc>
              <a:spcBef>
                <a:spcPts val="1001"/>
              </a:spcBef>
              <a:buClr>
                <a:srgbClr val="000000"/>
              </a:buClr>
              <a:buFont typeface="Arial"/>
              <a:buChar char="•"/>
            </a:pPr>
            <a:r>
              <a:rPr b="0" lang="en-US" sz="2400" spc="-1" strike="noStrike">
                <a:solidFill>
                  <a:srgbClr val="000000"/>
                </a:solidFill>
                <a:latin typeface="Arial Unicode MS"/>
                <a:ea typeface="Arial Unicode MS"/>
              </a:rPr>
              <a:t>The primary goal of a firewall is to block malicious traffic requests and data packets while allowing legitimate traffic through. </a:t>
            </a:r>
            <a:endParaRPr b="0" lang="en-US" sz="2400" spc="-1" strike="noStrike">
              <a:latin typeface="Arial"/>
            </a:endParaRPr>
          </a:p>
        </p:txBody>
      </p:sp>
      <p:pic>
        <p:nvPicPr>
          <p:cNvPr id="4012" name="Content Placeholder 5" descr=""/>
          <p:cNvPicPr/>
          <p:nvPr/>
        </p:nvPicPr>
        <p:blipFill>
          <a:blip r:embed="rId1"/>
          <a:stretch/>
        </p:blipFill>
        <p:spPr>
          <a:xfrm>
            <a:off x="6449040" y="2063880"/>
            <a:ext cx="4903920" cy="3339720"/>
          </a:xfrm>
          <a:prstGeom prst="rect">
            <a:avLst/>
          </a:prstGeom>
          <a:ln w="0">
            <a:noFill/>
          </a:ln>
        </p:spPr>
      </p:pic>
      <p:pic>
        <p:nvPicPr>
          <p:cNvPr id="4013" name="Picture 4" descr=""/>
          <p:cNvPicPr/>
          <p:nvPr/>
        </p:nvPicPr>
        <p:blipFill>
          <a:blip r:embed="rId2"/>
          <a:stretch/>
        </p:blipFill>
        <p:spPr>
          <a:xfrm>
            <a:off x="10885680" y="472680"/>
            <a:ext cx="1017720" cy="539640"/>
          </a:xfrm>
          <a:prstGeom prst="rect">
            <a:avLst/>
          </a:prstGeom>
          <a:ln w="0">
            <a:noFill/>
          </a:ln>
        </p:spPr>
      </p:pic>
      <p:sp>
        <p:nvSpPr>
          <p:cNvPr id="4014" name="TextBox 6"/>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5" name="PlaceHolder 1"/>
          <p:cNvSpPr>
            <a:spLocks noGrp="1"/>
          </p:cNvSpPr>
          <p:nvPr>
            <p:ph type="title"/>
          </p:nvPr>
        </p:nvSpPr>
        <p:spPr>
          <a:xfrm>
            <a:off x="879480" y="27720"/>
            <a:ext cx="10514880" cy="1324800"/>
          </a:xfrm>
          <a:prstGeom prst="rect">
            <a:avLst/>
          </a:prstGeom>
          <a:noFill/>
          <a:ln w="0">
            <a:noFill/>
          </a:ln>
        </p:spPr>
        <p:txBody>
          <a:bodyPr lIns="90000" rIns="90000" tIns="45000" bIns="45000" anchor="ctr">
            <a:normAutofit/>
          </a:bodyPr>
          <a:p>
            <a:pPr>
              <a:lnSpc>
                <a:spcPct val="90000"/>
              </a:lnSpc>
              <a:buNone/>
            </a:pPr>
            <a:r>
              <a:rPr b="0" lang="en-US" sz="3800" spc="-1" strike="noStrike">
                <a:solidFill>
                  <a:srgbClr val="000000"/>
                </a:solidFill>
                <a:latin typeface="Arial Unicode MS"/>
                <a:ea typeface="Arial Unicode MS"/>
              </a:rPr>
              <a:t>Types of Firewall</a:t>
            </a:r>
            <a:endParaRPr b="0" lang="en-US" sz="3800" spc="-1" strike="noStrike">
              <a:latin typeface="Arial"/>
            </a:endParaRPr>
          </a:p>
        </p:txBody>
      </p:sp>
      <p:sp>
        <p:nvSpPr>
          <p:cNvPr id="4016" name="PlaceHolder 2"/>
          <p:cNvSpPr>
            <a:spLocks noGrp="1"/>
          </p:cNvSpPr>
          <p:nvPr>
            <p:ph/>
          </p:nvPr>
        </p:nvSpPr>
        <p:spPr>
          <a:xfrm>
            <a:off x="633600" y="1012680"/>
            <a:ext cx="10433880" cy="4350600"/>
          </a:xfrm>
          <a:prstGeom prst="rect">
            <a:avLst/>
          </a:prstGeom>
          <a:noFill/>
          <a:ln w="0">
            <a:noFill/>
          </a:ln>
        </p:spPr>
        <p:txBody>
          <a:bodyPr lIns="90000" rIns="90000" tIns="45000" bIns="45000" anchor="t">
            <a:noAutofit/>
          </a:bodyPr>
          <a:p>
            <a:pPr marL="228600" indent="-228600" algn="just">
              <a:lnSpc>
                <a:spcPct val="90000"/>
              </a:lnSpc>
              <a:spcBef>
                <a:spcPts val="1001"/>
              </a:spcBef>
              <a:buClr>
                <a:srgbClr val="000000"/>
              </a:buClr>
              <a:buFont typeface="Arial"/>
              <a:buChar char="•"/>
            </a:pPr>
            <a:r>
              <a:rPr b="1" lang="en-US" sz="2400" spc="-1" strike="noStrike">
                <a:solidFill>
                  <a:srgbClr val="000000"/>
                </a:solidFill>
                <a:latin typeface="Arial Unicode MS"/>
                <a:ea typeface="Arial Unicode MS"/>
              </a:rPr>
              <a:t>Packet Filtering: </a:t>
            </a:r>
            <a:r>
              <a:rPr b="0" lang="en-US" sz="2400" spc="-1" strike="noStrike">
                <a:solidFill>
                  <a:srgbClr val="000000"/>
                </a:solidFill>
                <a:latin typeface="Arial Unicode MS"/>
                <a:ea typeface="Arial Unicode MS"/>
              </a:rPr>
              <a:t>It is a management program that can block network traffic IP protocol, an IP address and a port a number. This type of firewall is the most basic form of protection and is meant for smaller networks. A small amount of data is analyzed and distributed according to the filter’s standards. </a:t>
            </a:r>
            <a:endParaRPr b="0" lang="en-US" sz="2400" spc="-1" strike="noStrike">
              <a:latin typeface="Arial"/>
            </a:endParaRPr>
          </a:p>
          <a:p>
            <a:pPr marL="228600" indent="-228600" algn="just">
              <a:lnSpc>
                <a:spcPct val="90000"/>
              </a:lnSpc>
              <a:spcBef>
                <a:spcPts val="1001"/>
              </a:spcBef>
              <a:buClr>
                <a:srgbClr val="000000"/>
              </a:buClr>
              <a:buFont typeface="Arial"/>
              <a:buChar char="•"/>
            </a:pPr>
            <a:r>
              <a:rPr b="1" lang="en-US" sz="2400" spc="-1" strike="noStrike">
                <a:solidFill>
                  <a:srgbClr val="000000"/>
                </a:solidFill>
                <a:latin typeface="Arial Unicode MS"/>
                <a:ea typeface="Arial Unicode MS"/>
              </a:rPr>
              <a:t>Proxy Service: </a:t>
            </a:r>
            <a:r>
              <a:rPr b="0" lang="en-US" sz="2400" spc="-1" strike="noStrike">
                <a:solidFill>
                  <a:srgbClr val="000000"/>
                </a:solidFill>
                <a:latin typeface="Arial Unicode MS"/>
                <a:ea typeface="Arial Unicode MS"/>
              </a:rPr>
              <a:t>An early type of firewall device, a proxy firewall serves as the gateway from one network to another for a specific application. Proxy servers can provide additional functionality such as content caching and security by preventing direct connections from outside the network.</a:t>
            </a:r>
            <a:endParaRPr b="0" lang="en-US" sz="2400" spc="-1" strike="noStrike">
              <a:latin typeface="Arial"/>
            </a:endParaRPr>
          </a:p>
          <a:p>
            <a:pPr marL="228600" indent="-228600" algn="just">
              <a:lnSpc>
                <a:spcPct val="90000"/>
              </a:lnSpc>
              <a:spcBef>
                <a:spcPts val="1001"/>
              </a:spcBef>
              <a:buClr>
                <a:srgbClr val="000000"/>
              </a:buClr>
              <a:buFont typeface="Arial"/>
              <a:buChar char="•"/>
            </a:pPr>
            <a:r>
              <a:rPr b="1" lang="en-US" sz="2400" spc="-1" strike="noStrike">
                <a:solidFill>
                  <a:srgbClr val="000000"/>
                </a:solidFill>
                <a:latin typeface="Arial Unicode MS"/>
                <a:ea typeface="Arial Unicode MS"/>
              </a:rPr>
              <a:t>Stateful Inspection: </a:t>
            </a:r>
            <a:r>
              <a:rPr b="0" lang="en-US" sz="2400" spc="-1" strike="noStrike">
                <a:solidFill>
                  <a:srgbClr val="000000"/>
                </a:solidFill>
                <a:latin typeface="Arial Unicode MS"/>
                <a:ea typeface="Arial Unicode MS"/>
              </a:rPr>
              <a:t>A stateful inspection firewall allows or blocks traffic based on state, port and protocol. It monitors all activity from the opening of a connection until it is closed.  Filtering decisions are made based on both administrator –defined rules as well as the context, which refers to using information from previous connections and packets belonging to the same connection. </a:t>
            </a:r>
            <a:endParaRPr b="0" lang="en-US" sz="2400" spc="-1" strike="noStrike">
              <a:latin typeface="Arial"/>
            </a:endParaRPr>
          </a:p>
        </p:txBody>
      </p:sp>
      <p:pic>
        <p:nvPicPr>
          <p:cNvPr id="4017" name="Picture 3" descr=""/>
          <p:cNvPicPr/>
          <p:nvPr/>
        </p:nvPicPr>
        <p:blipFill>
          <a:blip r:embed="rId1"/>
          <a:stretch/>
        </p:blipFill>
        <p:spPr>
          <a:xfrm>
            <a:off x="10885680" y="472680"/>
            <a:ext cx="1017720" cy="539640"/>
          </a:xfrm>
          <a:prstGeom prst="rect">
            <a:avLst/>
          </a:prstGeom>
          <a:ln w="0">
            <a:noFill/>
          </a:ln>
        </p:spPr>
      </p:pic>
      <p:sp>
        <p:nvSpPr>
          <p:cNvPr id="4018" name="TextBox 4"/>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9" name="PlaceHolder 1"/>
          <p:cNvSpPr>
            <a:spLocks noGrp="1"/>
          </p:cNvSpPr>
          <p:nvPr>
            <p:ph type="title"/>
          </p:nvPr>
        </p:nvSpPr>
        <p:spPr>
          <a:xfrm>
            <a:off x="1070280" y="350280"/>
            <a:ext cx="10514880" cy="1324800"/>
          </a:xfrm>
          <a:prstGeom prst="rect">
            <a:avLst/>
          </a:prstGeom>
          <a:noFill/>
          <a:ln w="0">
            <a:noFill/>
          </a:ln>
        </p:spPr>
        <p:txBody>
          <a:bodyPr lIns="90000" rIns="90000" tIns="45000" bIns="45000" anchor="ctr">
            <a:normAutofit/>
          </a:bodyPr>
          <a:p>
            <a:pPr>
              <a:lnSpc>
                <a:spcPct val="90000"/>
              </a:lnSpc>
              <a:buNone/>
            </a:pPr>
            <a:r>
              <a:rPr b="0" lang="en-US" sz="3800" spc="-1" strike="noStrike">
                <a:solidFill>
                  <a:srgbClr val="000000"/>
                </a:solidFill>
                <a:latin typeface="Arial Unicode MS"/>
                <a:ea typeface="Arial Unicode MS"/>
              </a:rPr>
              <a:t>Types of Firewall</a:t>
            </a:r>
            <a:endParaRPr b="0" lang="en-US" sz="3800" spc="-1" strike="noStrike">
              <a:latin typeface="Arial"/>
            </a:endParaRPr>
          </a:p>
        </p:txBody>
      </p:sp>
      <p:sp>
        <p:nvSpPr>
          <p:cNvPr id="4020" name="PlaceHolder 2"/>
          <p:cNvSpPr>
            <a:spLocks noGrp="1"/>
          </p:cNvSpPr>
          <p:nvPr>
            <p:ph/>
          </p:nvPr>
        </p:nvSpPr>
        <p:spPr>
          <a:xfrm>
            <a:off x="838080" y="1798200"/>
            <a:ext cx="10514880" cy="4350600"/>
          </a:xfrm>
          <a:prstGeom prst="rect">
            <a:avLst/>
          </a:prstGeom>
          <a:noFill/>
          <a:ln w="0">
            <a:noFill/>
          </a:ln>
        </p:spPr>
        <p:txBody>
          <a:bodyPr lIns="90000" rIns="90000" tIns="45000" bIns="45000" anchor="t">
            <a:normAutofit fontScale="85000"/>
          </a:bodyPr>
          <a:p>
            <a:pPr marL="228600" indent="-228600">
              <a:lnSpc>
                <a:spcPct val="90000"/>
              </a:lnSpc>
              <a:spcBef>
                <a:spcPts val="1001"/>
              </a:spcBef>
              <a:buClr>
                <a:srgbClr val="000000"/>
              </a:buClr>
              <a:buFont typeface="Arial"/>
              <a:buChar char="•"/>
            </a:pPr>
            <a:r>
              <a:rPr b="1" lang="en-US" sz="2800" spc="-1" strike="noStrike">
                <a:solidFill>
                  <a:srgbClr val="000000"/>
                </a:solidFill>
                <a:latin typeface="Arial Unicode MS"/>
                <a:ea typeface="Arial Unicode MS"/>
              </a:rPr>
              <a:t>Unified Threat Management (UTM) Firewall: </a:t>
            </a:r>
            <a:r>
              <a:rPr b="0" lang="en-US" sz="2800" spc="-1" strike="noStrike">
                <a:solidFill>
                  <a:srgbClr val="000000"/>
                </a:solidFill>
                <a:latin typeface="Arial Unicode MS"/>
                <a:ea typeface="Arial Unicode MS"/>
              </a:rPr>
              <a:t>The functions of a stateful inspection firewall with intrusion prevention and antivirus. It may also include additional services and often cloud management. UTMs focus on simplicity and ease of use. </a:t>
            </a:r>
            <a:endParaRPr b="0" lang="en-US" sz="2800" spc="-1" strike="noStrike">
              <a:latin typeface="Arial"/>
            </a:endParaRPr>
          </a:p>
          <a:p>
            <a:pPr marL="228600" indent="-228600">
              <a:lnSpc>
                <a:spcPct val="90000"/>
              </a:lnSpc>
              <a:spcBef>
                <a:spcPts val="1001"/>
              </a:spcBef>
              <a:buClr>
                <a:srgbClr val="000000"/>
              </a:buClr>
              <a:buFont typeface="Arial"/>
              <a:buChar char="•"/>
            </a:pPr>
            <a:r>
              <a:rPr b="1" lang="en-US" sz="2800" spc="-1" strike="noStrike">
                <a:solidFill>
                  <a:srgbClr val="000000"/>
                </a:solidFill>
                <a:latin typeface="Arial Unicode MS"/>
                <a:ea typeface="Arial Unicode MS"/>
              </a:rPr>
              <a:t>Next Generation Firewall (NGFW): </a:t>
            </a:r>
            <a:r>
              <a:rPr b="0" lang="en-US" sz="2800" spc="-1" strike="noStrike">
                <a:solidFill>
                  <a:srgbClr val="000000"/>
                </a:solidFill>
                <a:latin typeface="Arial Unicode MS"/>
                <a:ea typeface="Arial Unicode MS"/>
              </a:rPr>
              <a:t>Firewalls have evolved beyond simple packet filtering and stateful inspection. Most companies are deploying NGFW to block modern threat such as advanced malware and application-layer attacks. A NGFW includes standard firewall capabilities like stateful inspection, integrated intrusion prevention, application awareness and control to see and block risky apps, upgrade paths to include future information feeds and techniques to address evolving security threats.  </a:t>
            </a:r>
            <a:endParaRPr b="0" lang="en-US" sz="2800" spc="-1" strike="noStrike">
              <a:latin typeface="Arial"/>
            </a:endParaRPr>
          </a:p>
        </p:txBody>
      </p:sp>
      <p:pic>
        <p:nvPicPr>
          <p:cNvPr id="4021" name="Picture 3" descr=""/>
          <p:cNvPicPr/>
          <p:nvPr/>
        </p:nvPicPr>
        <p:blipFill>
          <a:blip r:embed="rId1"/>
          <a:stretch/>
        </p:blipFill>
        <p:spPr>
          <a:xfrm>
            <a:off x="10885680" y="472680"/>
            <a:ext cx="1017720" cy="539640"/>
          </a:xfrm>
          <a:prstGeom prst="rect">
            <a:avLst/>
          </a:prstGeom>
          <a:ln w="0">
            <a:noFill/>
          </a:ln>
        </p:spPr>
      </p:pic>
      <p:sp>
        <p:nvSpPr>
          <p:cNvPr id="4022" name="TextBox 4"/>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3" name="PlaceHolder 1"/>
          <p:cNvSpPr>
            <a:spLocks noGrp="1"/>
          </p:cNvSpPr>
          <p:nvPr>
            <p:ph type="title"/>
          </p:nvPr>
        </p:nvSpPr>
        <p:spPr>
          <a:xfrm>
            <a:off x="1111320" y="472680"/>
            <a:ext cx="10514880" cy="1324800"/>
          </a:xfrm>
          <a:prstGeom prst="rect">
            <a:avLst/>
          </a:prstGeom>
          <a:noFill/>
          <a:ln w="0">
            <a:noFill/>
          </a:ln>
        </p:spPr>
        <p:txBody>
          <a:bodyPr lIns="90000" rIns="90000" tIns="45000" bIns="45000" anchor="t">
            <a:normAutofit/>
          </a:bodyPr>
          <a:p>
            <a:pPr>
              <a:lnSpc>
                <a:spcPct val="90000"/>
              </a:lnSpc>
              <a:buNone/>
            </a:pPr>
            <a:r>
              <a:rPr b="0" lang="en-US" sz="3600" spc="-1" strike="noStrike">
                <a:solidFill>
                  <a:srgbClr val="000000"/>
                </a:solidFill>
                <a:latin typeface="Arial Unicode MS"/>
                <a:ea typeface="Arial Unicode MS"/>
              </a:rPr>
              <a:t>Web Application Firewall</a:t>
            </a:r>
            <a:endParaRPr b="0" lang="en-US" sz="3600" spc="-1" strike="noStrike">
              <a:latin typeface="Arial"/>
            </a:endParaRPr>
          </a:p>
        </p:txBody>
      </p:sp>
      <p:sp>
        <p:nvSpPr>
          <p:cNvPr id="4024" name="PlaceHolder 2"/>
          <p:cNvSpPr>
            <a:spLocks noGrp="1"/>
          </p:cNvSpPr>
          <p:nvPr>
            <p:ph/>
          </p:nvPr>
        </p:nvSpPr>
        <p:spPr>
          <a:xfrm>
            <a:off x="833760" y="1393200"/>
            <a:ext cx="10514880" cy="5340960"/>
          </a:xfrm>
          <a:prstGeom prst="rect">
            <a:avLst/>
          </a:prstGeom>
          <a:noFill/>
          <a:ln w="0">
            <a:noFill/>
          </a:ln>
        </p:spPr>
        <p:txBody>
          <a:bodyPr lIns="90000" rIns="90000" tIns="45000" bIns="45000" anchor="t">
            <a:noAutofit/>
          </a:bodyPr>
          <a:p>
            <a:pPr marL="285840" indent="-285840" algn="just">
              <a:lnSpc>
                <a:spcPct val="90000"/>
              </a:lnSpc>
              <a:spcBef>
                <a:spcPts val="1001"/>
              </a:spcBef>
              <a:buClr>
                <a:srgbClr val="000000"/>
              </a:buClr>
              <a:buFont typeface="Arial"/>
              <a:buChar char="•"/>
            </a:pPr>
            <a:r>
              <a:rPr b="0" lang="en-US" sz="1800" spc="-1" strike="noStrike">
                <a:solidFill>
                  <a:srgbClr val="000000"/>
                </a:solidFill>
                <a:latin typeface="Arial Unicode MS"/>
                <a:ea typeface="Arial Unicode MS"/>
              </a:rPr>
              <a:t>A WAF or web application firewall helps protect web applications by filtering and monitoring HTTP traffic between a web application and the Internet. </a:t>
            </a:r>
            <a:endParaRPr b="0" lang="en-US" sz="1800" spc="-1" strike="noStrike">
              <a:latin typeface="Arial"/>
            </a:endParaRPr>
          </a:p>
          <a:p>
            <a:pPr marL="285840" indent="-285840" algn="just">
              <a:lnSpc>
                <a:spcPct val="90000"/>
              </a:lnSpc>
              <a:spcBef>
                <a:spcPts val="1001"/>
              </a:spcBef>
              <a:buClr>
                <a:srgbClr val="000000"/>
              </a:buClr>
              <a:buFont typeface="Arial"/>
              <a:buChar char="•"/>
            </a:pPr>
            <a:r>
              <a:rPr b="0" lang="en-US" sz="1800" spc="-1" strike="noStrike">
                <a:solidFill>
                  <a:srgbClr val="000000"/>
                </a:solidFill>
                <a:latin typeface="Arial Unicode MS"/>
                <a:ea typeface="Arial Unicode MS"/>
              </a:rPr>
              <a:t>It typically protects web applications from attacks such as cross-site forgery, cross-site-scripting (XSS), file inclusion, and SQL injection, among others. </a:t>
            </a:r>
            <a:endParaRPr b="0" lang="en-US" sz="1800" spc="-1" strike="noStrike">
              <a:latin typeface="Arial"/>
            </a:endParaRPr>
          </a:p>
          <a:p>
            <a:pPr marL="285840" indent="-285840" algn="just">
              <a:lnSpc>
                <a:spcPct val="90000"/>
              </a:lnSpc>
              <a:spcBef>
                <a:spcPts val="1001"/>
              </a:spcBef>
              <a:buClr>
                <a:srgbClr val="000000"/>
              </a:buClr>
              <a:buFont typeface="Arial"/>
              <a:buChar char="•"/>
            </a:pPr>
            <a:r>
              <a:rPr b="0" lang="en-US" sz="1800" spc="-1" strike="noStrike">
                <a:solidFill>
                  <a:srgbClr val="000000"/>
                </a:solidFill>
                <a:latin typeface="Arial Unicode MS"/>
                <a:ea typeface="Arial Unicode MS"/>
              </a:rPr>
              <a:t>A WAF is a protocol layer 7 defense (in the OSI model), and is not designed to defend against all types of attacks. This method of attack mitigation is usually part of a suite of tools which together create a holistic defense against a range of attack vectors.</a:t>
            </a:r>
            <a:endParaRPr b="0" lang="en-US" sz="1800" spc="-1" strike="noStrike">
              <a:latin typeface="Arial"/>
            </a:endParaRPr>
          </a:p>
          <a:p>
            <a:pPr marL="285840" indent="-285840" algn="just">
              <a:lnSpc>
                <a:spcPct val="90000"/>
              </a:lnSpc>
              <a:spcBef>
                <a:spcPts val="1001"/>
              </a:spcBef>
              <a:buClr>
                <a:srgbClr val="000000"/>
              </a:buClr>
              <a:buFont typeface="Arial"/>
              <a:buChar char="•"/>
            </a:pPr>
            <a:r>
              <a:rPr b="0" lang="en-US" sz="1800" spc="-1" strike="noStrike">
                <a:solidFill>
                  <a:srgbClr val="000000"/>
                </a:solidFill>
                <a:latin typeface="Arial Unicode MS"/>
                <a:ea typeface="Arial Unicode MS"/>
              </a:rPr>
              <a:t>By deploying a WAF in front of a web application, a shield is placed between the web application and the Internet. While a proxy server protects a client machine’s identity by using an intermediary, a WAF is a type of reverse-proxy, protecting the server from exposure by having clients pass through the WAF before reaching the server.</a:t>
            </a:r>
            <a:endParaRPr b="0" lang="en-US" sz="1800" spc="-1" strike="noStrike">
              <a:latin typeface="Arial"/>
            </a:endParaRPr>
          </a:p>
          <a:p>
            <a:pPr marL="285840" indent="-285840" algn="just">
              <a:lnSpc>
                <a:spcPct val="90000"/>
              </a:lnSpc>
              <a:spcBef>
                <a:spcPts val="1001"/>
              </a:spcBef>
              <a:buClr>
                <a:srgbClr val="000000"/>
              </a:buClr>
              <a:buFont typeface="Arial"/>
              <a:buChar char="•"/>
            </a:pPr>
            <a:r>
              <a:rPr b="0" lang="en-US" sz="1800" spc="-1" strike="noStrike">
                <a:solidFill>
                  <a:srgbClr val="000000"/>
                </a:solidFill>
                <a:latin typeface="Arial Unicode MS"/>
                <a:ea typeface="Arial Unicode MS"/>
              </a:rPr>
              <a:t>A WAF operates through a set of rules often called policies. </a:t>
            </a:r>
            <a:endParaRPr b="0" lang="en-US" sz="1800" spc="-1" strike="noStrike">
              <a:latin typeface="Arial"/>
            </a:endParaRPr>
          </a:p>
          <a:p>
            <a:pPr marL="285840" indent="-285840" algn="just">
              <a:lnSpc>
                <a:spcPct val="90000"/>
              </a:lnSpc>
              <a:spcBef>
                <a:spcPts val="1001"/>
              </a:spcBef>
              <a:buClr>
                <a:srgbClr val="000000"/>
              </a:buClr>
              <a:buFont typeface="Arial"/>
              <a:buChar char="•"/>
            </a:pPr>
            <a:r>
              <a:rPr b="0" lang="en-US" sz="1800" spc="-1" strike="noStrike">
                <a:solidFill>
                  <a:srgbClr val="000000"/>
                </a:solidFill>
                <a:latin typeface="Arial Unicode MS"/>
                <a:ea typeface="Arial Unicode MS"/>
              </a:rPr>
              <a:t>These policies aim to protect against vulnerabilities in the application by filtering out malicious traffic. </a:t>
            </a:r>
            <a:endParaRPr b="0" lang="en-US" sz="1800" spc="-1" strike="noStrike">
              <a:latin typeface="Arial"/>
            </a:endParaRPr>
          </a:p>
          <a:p>
            <a:pPr marL="285840" indent="-285840" algn="just">
              <a:lnSpc>
                <a:spcPct val="90000"/>
              </a:lnSpc>
              <a:spcBef>
                <a:spcPts val="1001"/>
              </a:spcBef>
              <a:buClr>
                <a:srgbClr val="000000"/>
              </a:buClr>
              <a:buFont typeface="Arial"/>
              <a:buChar char="•"/>
            </a:pPr>
            <a:r>
              <a:rPr b="0" lang="en-US" sz="1800" spc="-1" strike="noStrike">
                <a:solidFill>
                  <a:srgbClr val="000000"/>
                </a:solidFill>
                <a:latin typeface="Arial Unicode MS"/>
                <a:ea typeface="Arial Unicode MS"/>
              </a:rPr>
              <a:t>The value of a WAF comes in part from the speed and ease with which policy modification can be implemented, allowing for faster response to varying attack vectors; during a DDoS attack, rate limiting can be quickly implemented by modifying WAF policies.</a:t>
            </a:r>
            <a:endParaRPr b="0" lang="en-US" sz="1800" spc="-1" strike="noStrike">
              <a:latin typeface="Arial"/>
            </a:endParaRPr>
          </a:p>
          <a:p>
            <a:pPr>
              <a:lnSpc>
                <a:spcPct val="90000"/>
              </a:lnSpc>
              <a:spcBef>
                <a:spcPts val="1001"/>
              </a:spcBef>
              <a:buNone/>
            </a:pPr>
            <a:endParaRPr b="0" lang="en-US" sz="1800" spc="-1" strike="noStrike">
              <a:latin typeface="Arial"/>
            </a:endParaRPr>
          </a:p>
        </p:txBody>
      </p:sp>
      <p:pic>
        <p:nvPicPr>
          <p:cNvPr id="4025" name="Picture 3" descr=""/>
          <p:cNvPicPr/>
          <p:nvPr/>
        </p:nvPicPr>
        <p:blipFill>
          <a:blip r:embed="rId1"/>
          <a:stretch/>
        </p:blipFill>
        <p:spPr>
          <a:xfrm>
            <a:off x="10885680" y="472680"/>
            <a:ext cx="1017720" cy="539640"/>
          </a:xfrm>
          <a:prstGeom prst="rect">
            <a:avLst/>
          </a:prstGeom>
          <a:ln w="0">
            <a:noFill/>
          </a:ln>
        </p:spPr>
      </p:pic>
      <p:sp>
        <p:nvSpPr>
          <p:cNvPr id="4026" name="TextBox 4"/>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7" name="PlaceHolder 1"/>
          <p:cNvSpPr>
            <a:spLocks noGrp="1"/>
          </p:cNvSpPr>
          <p:nvPr>
            <p:ph type="title"/>
          </p:nvPr>
        </p:nvSpPr>
        <p:spPr>
          <a:xfrm>
            <a:off x="838080" y="80280"/>
            <a:ext cx="10514880" cy="1324800"/>
          </a:xfrm>
          <a:prstGeom prst="rect">
            <a:avLst/>
          </a:prstGeom>
          <a:noFill/>
          <a:ln w="0">
            <a:noFill/>
          </a:ln>
        </p:spPr>
        <p:txBody>
          <a:bodyPr lIns="90000" rIns="90000" tIns="45000" bIns="45000" anchor="ctr">
            <a:normAutofit/>
          </a:bodyPr>
          <a:p>
            <a:pPr>
              <a:lnSpc>
                <a:spcPct val="90000"/>
              </a:lnSpc>
              <a:buNone/>
            </a:pPr>
            <a:r>
              <a:rPr b="0" lang="en-US" sz="3600" spc="-1" strike="noStrike">
                <a:solidFill>
                  <a:srgbClr val="000000"/>
                </a:solidFill>
                <a:latin typeface="Arial Unicode MS"/>
                <a:ea typeface="Arial Unicode MS"/>
              </a:rPr>
              <a:t>Web Application Firewall</a:t>
            </a:r>
            <a:endParaRPr b="0" lang="en-US" sz="3600" spc="-1" strike="noStrike">
              <a:latin typeface="Arial"/>
            </a:endParaRPr>
          </a:p>
        </p:txBody>
      </p:sp>
      <p:pic>
        <p:nvPicPr>
          <p:cNvPr id="4028" name="Content Placeholder 4" descr=""/>
          <p:cNvPicPr/>
          <p:nvPr/>
        </p:nvPicPr>
        <p:blipFill>
          <a:blip r:embed="rId1"/>
          <a:stretch/>
        </p:blipFill>
        <p:spPr>
          <a:xfrm>
            <a:off x="838080" y="1269360"/>
            <a:ext cx="10046880" cy="4990680"/>
          </a:xfrm>
          <a:prstGeom prst="rect">
            <a:avLst/>
          </a:prstGeom>
          <a:ln w="0">
            <a:noFill/>
          </a:ln>
        </p:spPr>
      </p:pic>
      <p:pic>
        <p:nvPicPr>
          <p:cNvPr id="4029" name="Picture 3" descr=""/>
          <p:cNvPicPr/>
          <p:nvPr/>
        </p:nvPicPr>
        <p:blipFill>
          <a:blip r:embed="rId2"/>
          <a:stretch/>
        </p:blipFill>
        <p:spPr>
          <a:xfrm>
            <a:off x="10885680" y="472680"/>
            <a:ext cx="1017720" cy="539640"/>
          </a:xfrm>
          <a:prstGeom prst="rect">
            <a:avLst/>
          </a:prstGeom>
          <a:ln w="0">
            <a:noFill/>
          </a:ln>
        </p:spPr>
      </p:pic>
      <p:sp>
        <p:nvSpPr>
          <p:cNvPr id="4030" name="TextBox 5"/>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Unicode MS"/>
                <a:ea typeface="Arial Unicode M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PlaceHolder 1"/>
          <p:cNvSpPr>
            <a:spLocks noGrp="1"/>
          </p:cNvSpPr>
          <p:nvPr>
            <p:ph type="title"/>
          </p:nvPr>
        </p:nvSpPr>
        <p:spPr>
          <a:xfrm>
            <a:off x="1676520" y="80280"/>
            <a:ext cx="10514880" cy="1324800"/>
          </a:xfrm>
          <a:prstGeom prst="rect">
            <a:avLst/>
          </a:prstGeom>
          <a:noFill/>
          <a:ln w="0">
            <a:noFill/>
          </a:ln>
        </p:spPr>
        <p:txBody>
          <a:bodyPr lIns="90000" rIns="90000" tIns="45000" bIns="45000" anchor="ctr">
            <a:normAutofit/>
          </a:bodyPr>
          <a:p>
            <a:pPr>
              <a:lnSpc>
                <a:spcPct val="90000"/>
              </a:lnSpc>
              <a:buNone/>
            </a:pPr>
            <a:r>
              <a:rPr b="0" lang="en-US" sz="3800" spc="-1" strike="noStrike">
                <a:solidFill>
                  <a:srgbClr val="000000"/>
                </a:solidFill>
                <a:latin typeface="Arial Unicode MS"/>
                <a:ea typeface="Arial Unicode MS"/>
              </a:rPr>
              <a:t>Network Devices</a:t>
            </a:r>
            <a:endParaRPr b="0" lang="en-US" sz="3800" spc="-1" strike="noStrike">
              <a:latin typeface="Arial"/>
            </a:endParaRPr>
          </a:p>
        </p:txBody>
      </p:sp>
      <p:pic>
        <p:nvPicPr>
          <p:cNvPr id="986" name="Picture 3" descr=""/>
          <p:cNvPicPr/>
          <p:nvPr/>
        </p:nvPicPr>
        <p:blipFill>
          <a:blip r:embed="rId1"/>
          <a:stretch/>
        </p:blipFill>
        <p:spPr>
          <a:xfrm>
            <a:off x="1228320" y="1346760"/>
            <a:ext cx="9656640" cy="4829400"/>
          </a:xfrm>
          <a:prstGeom prst="rect">
            <a:avLst/>
          </a:prstGeom>
          <a:ln w="0">
            <a:noFill/>
          </a:ln>
        </p:spPr>
      </p:pic>
      <p:pic>
        <p:nvPicPr>
          <p:cNvPr id="987" name="Picture 4" descr=""/>
          <p:cNvPicPr/>
          <p:nvPr/>
        </p:nvPicPr>
        <p:blipFill>
          <a:blip r:embed="rId2"/>
          <a:stretch/>
        </p:blipFill>
        <p:spPr>
          <a:xfrm>
            <a:off x="10885680" y="472680"/>
            <a:ext cx="1017720" cy="539640"/>
          </a:xfrm>
          <a:prstGeom prst="rect">
            <a:avLst/>
          </a:prstGeom>
          <a:ln w="0">
            <a:noFill/>
          </a:ln>
        </p:spPr>
      </p:pic>
      <p:sp>
        <p:nvSpPr>
          <p:cNvPr id="988" name="TextBox 5"/>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a:ea typeface="DejaVu San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title"/>
          </p:nvPr>
        </p:nvSpPr>
        <p:spPr>
          <a:xfrm>
            <a:off x="1042920" y="365040"/>
            <a:ext cx="10514880" cy="1324800"/>
          </a:xfrm>
          <a:prstGeom prst="rect">
            <a:avLst/>
          </a:prstGeom>
          <a:noFill/>
          <a:ln w="0">
            <a:noFill/>
          </a:ln>
        </p:spPr>
        <p:txBody>
          <a:bodyPr lIns="90000" rIns="90000" tIns="45000" bIns="45000" anchor="ctr">
            <a:normAutofit/>
          </a:bodyPr>
          <a:p>
            <a:pPr>
              <a:lnSpc>
                <a:spcPct val="90000"/>
              </a:lnSpc>
              <a:buNone/>
            </a:pPr>
            <a:r>
              <a:rPr b="0" lang="en-US" sz="3800" spc="-1" strike="noStrike">
                <a:solidFill>
                  <a:srgbClr val="000000"/>
                </a:solidFill>
                <a:latin typeface="Arial Unicode MS"/>
                <a:ea typeface="Arial Unicode MS"/>
              </a:rPr>
              <a:t>Types of Network</a:t>
            </a:r>
            <a:endParaRPr b="0" lang="en-US" sz="3800" spc="-1" strike="noStrike">
              <a:latin typeface="Arial"/>
            </a:endParaRPr>
          </a:p>
        </p:txBody>
      </p:sp>
      <p:sp>
        <p:nvSpPr>
          <p:cNvPr id="990" name="PlaceHolder 2"/>
          <p:cNvSpPr>
            <a:spLocks noGrp="1"/>
          </p:cNvSpPr>
          <p:nvPr>
            <p:ph/>
          </p:nvPr>
        </p:nvSpPr>
        <p:spPr>
          <a:xfrm>
            <a:off x="838080" y="1690560"/>
            <a:ext cx="10514880" cy="4350600"/>
          </a:xfrm>
          <a:prstGeom prst="rect">
            <a:avLst/>
          </a:prstGeom>
          <a:noFill/>
          <a:ln w="0">
            <a:noFill/>
          </a:ln>
        </p:spPr>
        <p:txBody>
          <a:bodyPr lIns="90000" rIns="90000" tIns="45000" bIns="45000" anchor="t">
            <a:normAutofit fontScale="79000"/>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PAN (Example: Bluetooth)</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LAN (Example: Networking in home, office)</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WAN (Example: Internet )</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WLAN (Example: Wi-Fi)</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CAN (Example: University Network )</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MAN (Example: Networking between banks in a city.)</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SAN (Example: ERP and CRM Environments)</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POLAN (Example: Can be used in Home, Offices, Universities, Hotels etc)</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EPN (Example: IT Companies Network)</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VPN (Example: Telecommuters) </a:t>
            </a:r>
            <a:endParaRPr b="0" lang="en-US" sz="2800" spc="-1" strike="noStrike">
              <a:latin typeface="Arial"/>
            </a:endParaRPr>
          </a:p>
        </p:txBody>
      </p:sp>
      <p:pic>
        <p:nvPicPr>
          <p:cNvPr id="991" name="Picture 3" descr=""/>
          <p:cNvPicPr/>
          <p:nvPr/>
        </p:nvPicPr>
        <p:blipFill>
          <a:blip r:embed="rId1"/>
          <a:stretch/>
        </p:blipFill>
        <p:spPr>
          <a:xfrm>
            <a:off x="10885680" y="472680"/>
            <a:ext cx="1017720" cy="539640"/>
          </a:xfrm>
          <a:prstGeom prst="rect">
            <a:avLst/>
          </a:prstGeom>
          <a:ln w="0">
            <a:noFill/>
          </a:ln>
        </p:spPr>
      </p:pic>
      <p:sp>
        <p:nvSpPr>
          <p:cNvPr id="992" name="TextBox 4"/>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a:ea typeface="DejaVu San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PlaceHolder 1"/>
          <p:cNvSpPr>
            <a:spLocks noGrp="1"/>
          </p:cNvSpPr>
          <p:nvPr>
            <p:ph type="title"/>
          </p:nvPr>
        </p:nvSpPr>
        <p:spPr>
          <a:xfrm>
            <a:off x="1070280" y="364680"/>
            <a:ext cx="10514880" cy="132480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Network Topologies</a:t>
            </a:r>
            <a:endParaRPr b="0" lang="en-US" sz="3800" spc="-1" strike="noStrike">
              <a:latin typeface="Arial"/>
            </a:endParaRPr>
          </a:p>
        </p:txBody>
      </p:sp>
      <p:sp>
        <p:nvSpPr>
          <p:cNvPr id="994" name="PlaceHolder 2"/>
          <p:cNvSpPr>
            <a:spLocks noGrp="1"/>
          </p:cNvSpPr>
          <p:nvPr>
            <p:ph/>
          </p:nvPr>
        </p:nvSpPr>
        <p:spPr>
          <a:xfrm>
            <a:off x="838080" y="1825560"/>
            <a:ext cx="5180760" cy="4350600"/>
          </a:xfrm>
          <a:prstGeom prst="rect">
            <a:avLst/>
          </a:prstGeom>
          <a:noFill/>
          <a:ln w="0">
            <a:noFill/>
          </a:ln>
        </p:spPr>
        <p:txBody>
          <a:bodyPr lIns="0" rIns="0" tIns="0" bIns="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Point-to-Point</a:t>
            </a: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tabLst>
                <a:tab algn="l" pos="0"/>
              </a:tabLst>
            </a:pP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Arial Unicode MS"/>
                <a:ea typeface="Arial Unicode MS"/>
              </a:rPr>
              <a:t>Bus </a:t>
            </a:r>
            <a:endParaRPr b="0" lang="en-US" sz="2800" spc="-1" strike="noStrike">
              <a:latin typeface="Arial"/>
            </a:endParaRPr>
          </a:p>
        </p:txBody>
      </p:sp>
      <p:sp>
        <p:nvSpPr>
          <p:cNvPr id="995" name="PlaceHolder 3"/>
          <p:cNvSpPr>
            <a:spLocks noGrp="1"/>
          </p:cNvSpPr>
          <p:nvPr>
            <p:ph/>
          </p:nvPr>
        </p:nvSpPr>
        <p:spPr>
          <a:xfrm>
            <a:off x="6172200" y="1825560"/>
            <a:ext cx="5180760" cy="4350600"/>
          </a:xfrm>
          <a:prstGeom prst="rect">
            <a:avLst/>
          </a:prstGeom>
          <a:noFill/>
          <a:ln w="0">
            <a:noFill/>
          </a:ln>
        </p:spPr>
        <p:txBody>
          <a:bodyPr lIns="0" rIns="0" tIns="0" bIns="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Star</a:t>
            </a: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tabLst>
                <a:tab algn="l" pos="0"/>
              </a:tabLst>
            </a:pP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Arial Unicode MS"/>
                <a:ea typeface="Arial Unicode MS"/>
              </a:rPr>
              <a:t>Ring</a:t>
            </a:r>
            <a:endParaRPr b="0" lang="en-US" sz="2800" spc="-1" strike="noStrike">
              <a:latin typeface="Arial"/>
            </a:endParaRPr>
          </a:p>
        </p:txBody>
      </p:sp>
      <p:pic>
        <p:nvPicPr>
          <p:cNvPr id="996" name="Picture 3" descr=""/>
          <p:cNvPicPr/>
          <p:nvPr/>
        </p:nvPicPr>
        <p:blipFill>
          <a:blip r:embed="rId1"/>
          <a:stretch/>
        </p:blipFill>
        <p:spPr>
          <a:xfrm>
            <a:off x="838080" y="2403720"/>
            <a:ext cx="3842280" cy="590040"/>
          </a:xfrm>
          <a:prstGeom prst="rect">
            <a:avLst/>
          </a:prstGeom>
          <a:ln w="0">
            <a:noFill/>
          </a:ln>
        </p:spPr>
      </p:pic>
      <p:pic>
        <p:nvPicPr>
          <p:cNvPr id="997" name="Picture 4" descr=""/>
          <p:cNvPicPr/>
          <p:nvPr/>
        </p:nvPicPr>
        <p:blipFill>
          <a:blip r:embed="rId2"/>
          <a:stretch/>
        </p:blipFill>
        <p:spPr>
          <a:xfrm>
            <a:off x="838080" y="4001400"/>
            <a:ext cx="4013640" cy="1517760"/>
          </a:xfrm>
          <a:prstGeom prst="rect">
            <a:avLst/>
          </a:prstGeom>
          <a:ln w="0">
            <a:noFill/>
          </a:ln>
        </p:spPr>
      </p:pic>
      <p:pic>
        <p:nvPicPr>
          <p:cNvPr id="998" name="Picture 6" descr=""/>
          <p:cNvPicPr/>
          <p:nvPr/>
        </p:nvPicPr>
        <p:blipFill>
          <a:blip r:embed="rId3"/>
          <a:stretch/>
        </p:blipFill>
        <p:spPr>
          <a:xfrm>
            <a:off x="6172200" y="2341080"/>
            <a:ext cx="2930040" cy="1548360"/>
          </a:xfrm>
          <a:prstGeom prst="rect">
            <a:avLst/>
          </a:prstGeom>
          <a:ln w="0">
            <a:noFill/>
          </a:ln>
        </p:spPr>
      </p:pic>
      <p:pic>
        <p:nvPicPr>
          <p:cNvPr id="999" name="Picture 7" descr=""/>
          <p:cNvPicPr/>
          <p:nvPr/>
        </p:nvPicPr>
        <p:blipFill>
          <a:blip r:embed="rId4"/>
          <a:stretch/>
        </p:blipFill>
        <p:spPr>
          <a:xfrm>
            <a:off x="6172200" y="4452840"/>
            <a:ext cx="3078720" cy="1723680"/>
          </a:xfrm>
          <a:prstGeom prst="rect">
            <a:avLst/>
          </a:prstGeom>
          <a:ln w="0">
            <a:noFill/>
          </a:ln>
        </p:spPr>
      </p:pic>
      <p:pic>
        <p:nvPicPr>
          <p:cNvPr id="1000" name="Picture 8" descr=""/>
          <p:cNvPicPr/>
          <p:nvPr/>
        </p:nvPicPr>
        <p:blipFill>
          <a:blip r:embed="rId5"/>
          <a:stretch/>
        </p:blipFill>
        <p:spPr>
          <a:xfrm>
            <a:off x="10885680" y="472680"/>
            <a:ext cx="1017720" cy="539640"/>
          </a:xfrm>
          <a:prstGeom prst="rect">
            <a:avLst/>
          </a:prstGeom>
          <a:ln w="0">
            <a:noFill/>
          </a:ln>
        </p:spPr>
      </p:pic>
      <p:sp>
        <p:nvSpPr>
          <p:cNvPr id="1001" name="TextBox 9"/>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a:ea typeface="DejaVu San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PlaceHolder 1"/>
          <p:cNvSpPr>
            <a:spLocks noGrp="1"/>
          </p:cNvSpPr>
          <p:nvPr>
            <p:ph type="title"/>
          </p:nvPr>
        </p:nvSpPr>
        <p:spPr>
          <a:xfrm>
            <a:off x="1083960" y="350280"/>
            <a:ext cx="10514880" cy="132480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Network Topologies</a:t>
            </a:r>
            <a:endParaRPr b="0" lang="en-US" sz="3800" spc="-1" strike="noStrike">
              <a:latin typeface="Arial"/>
            </a:endParaRPr>
          </a:p>
        </p:txBody>
      </p:sp>
      <p:sp>
        <p:nvSpPr>
          <p:cNvPr id="1003" name="PlaceHolder 2"/>
          <p:cNvSpPr>
            <a:spLocks noGrp="1"/>
          </p:cNvSpPr>
          <p:nvPr>
            <p:ph/>
          </p:nvPr>
        </p:nvSpPr>
        <p:spPr>
          <a:xfrm>
            <a:off x="838080" y="1825560"/>
            <a:ext cx="5180760" cy="4350600"/>
          </a:xfrm>
          <a:prstGeom prst="rect">
            <a:avLst/>
          </a:prstGeom>
          <a:noFill/>
          <a:ln w="0">
            <a:noFill/>
          </a:ln>
        </p:spPr>
        <p:txBody>
          <a:bodyPr lIns="0" rIns="0" tIns="0" bIns="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Mesh</a:t>
            </a: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Tree</a:t>
            </a: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tabLst>
                <a:tab algn="l" pos="0"/>
              </a:tabLst>
            </a:pPr>
            <a:endParaRPr b="0" lang="en-US" sz="2800" spc="-1" strike="noStrike">
              <a:latin typeface="Arial"/>
            </a:endParaRPr>
          </a:p>
        </p:txBody>
      </p:sp>
      <p:sp>
        <p:nvSpPr>
          <p:cNvPr id="1004" name="PlaceHolder 3"/>
          <p:cNvSpPr>
            <a:spLocks noGrp="1"/>
          </p:cNvSpPr>
          <p:nvPr>
            <p:ph/>
          </p:nvPr>
        </p:nvSpPr>
        <p:spPr>
          <a:xfrm>
            <a:off x="6172200" y="1825560"/>
            <a:ext cx="5180760" cy="4350600"/>
          </a:xfrm>
          <a:prstGeom prst="rect">
            <a:avLst/>
          </a:prstGeom>
          <a:noFill/>
          <a:ln w="0">
            <a:noFill/>
          </a:ln>
        </p:spPr>
        <p:txBody>
          <a:bodyPr lIns="0" rIns="0" tIns="0" bIns="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Daisy Chain</a:t>
            </a: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Unicode MS"/>
                <a:ea typeface="Arial Unicode MS"/>
              </a:rPr>
              <a:t>Hybrid</a:t>
            </a:r>
            <a:endParaRPr b="0" lang="en-US" sz="2800" spc="-1" strike="noStrike">
              <a:latin typeface="Arial"/>
            </a:endParaRPr>
          </a:p>
        </p:txBody>
      </p:sp>
      <p:pic>
        <p:nvPicPr>
          <p:cNvPr id="1005" name="Picture 10" descr=""/>
          <p:cNvPicPr/>
          <p:nvPr/>
        </p:nvPicPr>
        <p:blipFill>
          <a:blip r:embed="rId1"/>
          <a:stretch/>
        </p:blipFill>
        <p:spPr>
          <a:xfrm>
            <a:off x="1189080" y="2186280"/>
            <a:ext cx="3067560" cy="1766160"/>
          </a:xfrm>
          <a:prstGeom prst="rect">
            <a:avLst/>
          </a:prstGeom>
          <a:ln w="0">
            <a:noFill/>
          </a:ln>
        </p:spPr>
      </p:pic>
      <p:pic>
        <p:nvPicPr>
          <p:cNvPr id="1006" name="Picture 11" descr=""/>
          <p:cNvPicPr/>
          <p:nvPr/>
        </p:nvPicPr>
        <p:blipFill>
          <a:blip r:embed="rId2"/>
          <a:stretch/>
        </p:blipFill>
        <p:spPr>
          <a:xfrm>
            <a:off x="969120" y="4314240"/>
            <a:ext cx="4154760" cy="1996920"/>
          </a:xfrm>
          <a:prstGeom prst="rect">
            <a:avLst/>
          </a:prstGeom>
          <a:ln w="0">
            <a:noFill/>
          </a:ln>
        </p:spPr>
      </p:pic>
      <p:pic>
        <p:nvPicPr>
          <p:cNvPr id="1007" name="Picture 12" descr=""/>
          <p:cNvPicPr/>
          <p:nvPr/>
        </p:nvPicPr>
        <p:blipFill>
          <a:blip r:embed="rId3"/>
          <a:stretch/>
        </p:blipFill>
        <p:spPr>
          <a:xfrm>
            <a:off x="6749280" y="2413440"/>
            <a:ext cx="4026960" cy="655560"/>
          </a:xfrm>
          <a:prstGeom prst="rect">
            <a:avLst/>
          </a:prstGeom>
          <a:ln w="0">
            <a:noFill/>
          </a:ln>
        </p:spPr>
      </p:pic>
      <p:pic>
        <p:nvPicPr>
          <p:cNvPr id="1008" name="Picture 13" descr=""/>
          <p:cNvPicPr/>
          <p:nvPr/>
        </p:nvPicPr>
        <p:blipFill>
          <a:blip r:embed="rId4"/>
          <a:stretch/>
        </p:blipFill>
        <p:spPr>
          <a:xfrm>
            <a:off x="6639120" y="3948120"/>
            <a:ext cx="3821040" cy="2363040"/>
          </a:xfrm>
          <a:prstGeom prst="rect">
            <a:avLst/>
          </a:prstGeom>
          <a:ln w="0">
            <a:noFill/>
          </a:ln>
        </p:spPr>
      </p:pic>
      <p:pic>
        <p:nvPicPr>
          <p:cNvPr id="1009" name="Picture 8" descr=""/>
          <p:cNvPicPr/>
          <p:nvPr/>
        </p:nvPicPr>
        <p:blipFill>
          <a:blip r:embed="rId5"/>
          <a:stretch/>
        </p:blipFill>
        <p:spPr>
          <a:xfrm>
            <a:off x="10885680" y="472680"/>
            <a:ext cx="1017720" cy="539640"/>
          </a:xfrm>
          <a:prstGeom prst="rect">
            <a:avLst/>
          </a:prstGeom>
          <a:ln w="0">
            <a:noFill/>
          </a:ln>
        </p:spPr>
      </p:pic>
      <p:sp>
        <p:nvSpPr>
          <p:cNvPr id="1010" name="TextBox 14"/>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a:ea typeface="DejaVu San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PlaceHolder 1"/>
          <p:cNvSpPr>
            <a:spLocks noGrp="1"/>
          </p:cNvSpPr>
          <p:nvPr>
            <p:ph type="title"/>
          </p:nvPr>
        </p:nvSpPr>
        <p:spPr>
          <a:xfrm>
            <a:off x="1247760" y="472680"/>
            <a:ext cx="10514880" cy="132480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Peer-to-Peer vs Client Server Architecture</a:t>
            </a:r>
            <a:endParaRPr b="0" lang="en-US" sz="3800" spc="-1" strike="noStrike">
              <a:latin typeface="Arial"/>
            </a:endParaRPr>
          </a:p>
        </p:txBody>
      </p:sp>
      <p:pic>
        <p:nvPicPr>
          <p:cNvPr id="1012" name="Picture 4" descr=""/>
          <p:cNvPicPr/>
          <p:nvPr/>
        </p:nvPicPr>
        <p:blipFill>
          <a:blip r:embed="rId1"/>
          <a:stretch/>
        </p:blipFill>
        <p:spPr>
          <a:xfrm>
            <a:off x="545760" y="1475280"/>
            <a:ext cx="11216520" cy="4571640"/>
          </a:xfrm>
          <a:prstGeom prst="rect">
            <a:avLst/>
          </a:prstGeom>
          <a:ln w="0">
            <a:noFill/>
          </a:ln>
        </p:spPr>
      </p:pic>
      <p:pic>
        <p:nvPicPr>
          <p:cNvPr id="1013" name="Picture 3" descr=""/>
          <p:cNvPicPr/>
          <p:nvPr/>
        </p:nvPicPr>
        <p:blipFill>
          <a:blip r:embed="rId2"/>
          <a:stretch/>
        </p:blipFill>
        <p:spPr>
          <a:xfrm>
            <a:off x="10885680" y="472680"/>
            <a:ext cx="1017720" cy="539640"/>
          </a:xfrm>
          <a:prstGeom prst="rect">
            <a:avLst/>
          </a:prstGeom>
          <a:ln w="0">
            <a:noFill/>
          </a:ln>
        </p:spPr>
      </p:pic>
      <p:sp>
        <p:nvSpPr>
          <p:cNvPr id="1014" name="TextBox 5"/>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a:ea typeface="DejaVu San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5" name="PlaceHolder 1"/>
          <p:cNvSpPr>
            <a:spLocks noGrp="1"/>
          </p:cNvSpPr>
          <p:nvPr>
            <p:ph type="title"/>
          </p:nvPr>
        </p:nvSpPr>
        <p:spPr>
          <a:xfrm>
            <a:off x="2316240" y="324720"/>
            <a:ext cx="7771680" cy="878760"/>
          </a:xfrm>
          <a:prstGeom prst="rect">
            <a:avLst/>
          </a:prstGeom>
          <a:noFill/>
          <a:ln w="0">
            <a:noFill/>
          </a:ln>
        </p:spPr>
        <p:txBody>
          <a:bodyPr lIns="0" rIns="0" tIns="0" bIns="0" anchor="ctr">
            <a:normAutofit/>
          </a:bodyPr>
          <a:p>
            <a:pPr>
              <a:lnSpc>
                <a:spcPct val="90000"/>
              </a:lnSpc>
              <a:buNone/>
            </a:pPr>
            <a:r>
              <a:rPr b="0" lang="en-US" sz="3800" spc="-1" strike="noStrike">
                <a:solidFill>
                  <a:srgbClr val="000000"/>
                </a:solidFill>
                <a:latin typeface="Arial Unicode MS"/>
                <a:ea typeface="Arial Unicode MS"/>
              </a:rPr>
              <a:t>Physical media</a:t>
            </a:r>
            <a:endParaRPr b="0" lang="en-US" sz="3800" spc="-1" strike="noStrike">
              <a:latin typeface="Arial"/>
            </a:endParaRPr>
          </a:p>
        </p:txBody>
      </p:sp>
      <p:sp>
        <p:nvSpPr>
          <p:cNvPr id="1016" name="PlaceHolder 2"/>
          <p:cNvSpPr>
            <a:spLocks noGrp="1"/>
          </p:cNvSpPr>
          <p:nvPr>
            <p:ph/>
          </p:nvPr>
        </p:nvSpPr>
        <p:spPr>
          <a:xfrm>
            <a:off x="2057400" y="1482840"/>
            <a:ext cx="4322160" cy="4647600"/>
          </a:xfrm>
          <a:prstGeom prst="rect">
            <a:avLst/>
          </a:prstGeom>
          <a:noFill/>
          <a:ln w="0">
            <a:noFill/>
          </a:ln>
        </p:spPr>
        <p:txBody>
          <a:bodyPr lIns="0" rIns="0" tIns="0" bIns="0" anchor="t">
            <a:noAutofit/>
          </a:bodyPr>
          <a:p>
            <a:pPr marL="287280" indent="-287280">
              <a:lnSpc>
                <a:spcPct val="90000"/>
              </a:lnSpc>
              <a:spcBef>
                <a:spcPts val="1001"/>
              </a:spcBef>
              <a:buClr>
                <a:srgbClr val="000000"/>
              </a:buClr>
              <a:buFont typeface="Arial"/>
              <a:buChar char="•"/>
            </a:pPr>
            <a:r>
              <a:rPr b="0" lang="en-US" sz="2400" spc="-1" strike="noStrike">
                <a:solidFill>
                  <a:srgbClr val="000000"/>
                </a:solidFill>
                <a:latin typeface="Arial Unicode MS"/>
                <a:ea typeface="Arial Unicode MS"/>
              </a:rPr>
              <a:t>bit: propagates between</a:t>
            </a:r>
            <a:br>
              <a:rPr sz="2400"/>
            </a:br>
            <a:r>
              <a:rPr b="0" lang="en-US" sz="2400" spc="-1" strike="noStrike">
                <a:solidFill>
                  <a:srgbClr val="000000"/>
                </a:solidFill>
                <a:latin typeface="Arial Unicode MS"/>
                <a:ea typeface="Arial Unicode MS"/>
              </a:rPr>
              <a:t>transmitter/receiver pairs</a:t>
            </a:r>
            <a:endParaRPr b="0" lang="en-US" sz="2400" spc="-1" strike="noStrike">
              <a:latin typeface="Arial"/>
            </a:endParaRPr>
          </a:p>
          <a:p>
            <a:pPr marL="287280" indent="-287280">
              <a:lnSpc>
                <a:spcPct val="90000"/>
              </a:lnSpc>
              <a:spcBef>
                <a:spcPts val="1001"/>
              </a:spcBef>
              <a:buClr>
                <a:srgbClr val="000000"/>
              </a:buClr>
              <a:buFont typeface="Arial"/>
              <a:buChar char="•"/>
            </a:pPr>
            <a:r>
              <a:rPr b="0" lang="en-US" sz="2400" spc="-1" strike="noStrike">
                <a:solidFill>
                  <a:srgbClr val="000000"/>
                </a:solidFill>
                <a:latin typeface="Arial Unicode MS"/>
                <a:ea typeface="Arial Unicode MS"/>
              </a:rPr>
              <a:t>physical link: what lies between transmitter &amp; receiver</a:t>
            </a:r>
            <a:endParaRPr b="0" lang="en-US" sz="2400" spc="-1" strike="noStrike">
              <a:latin typeface="Arial"/>
            </a:endParaRPr>
          </a:p>
          <a:p>
            <a:pPr marL="287280" indent="-287280">
              <a:lnSpc>
                <a:spcPct val="90000"/>
              </a:lnSpc>
              <a:spcBef>
                <a:spcPts val="1001"/>
              </a:spcBef>
              <a:buClr>
                <a:srgbClr val="000000"/>
              </a:buClr>
              <a:buFont typeface="Arial"/>
              <a:buChar char="•"/>
            </a:pPr>
            <a:r>
              <a:rPr b="0" lang="en-US" sz="2400" spc="-1" strike="noStrike">
                <a:solidFill>
                  <a:srgbClr val="000000"/>
                </a:solidFill>
                <a:latin typeface="Arial Unicode MS"/>
                <a:ea typeface="Arial Unicode MS"/>
              </a:rPr>
              <a:t>guided media: </a:t>
            </a:r>
            <a:endParaRPr b="0" lang="en-US" sz="2400" spc="-1" strike="noStrike">
              <a:latin typeface="Arial"/>
            </a:endParaRPr>
          </a:p>
          <a:p>
            <a:pPr lvl="1" marL="682560" indent="-225360">
              <a:lnSpc>
                <a:spcPct val="90000"/>
              </a:lnSpc>
              <a:spcBef>
                <a:spcPts val="499"/>
              </a:spcBef>
              <a:buClr>
                <a:srgbClr val="000000"/>
              </a:buClr>
              <a:buFont typeface="Arial"/>
              <a:buChar char="•"/>
            </a:pPr>
            <a:r>
              <a:rPr b="0" lang="en-US" sz="2400" spc="-1" strike="noStrike">
                <a:solidFill>
                  <a:srgbClr val="000000"/>
                </a:solidFill>
                <a:latin typeface="Arial Unicode MS"/>
                <a:ea typeface="Arial Unicode MS"/>
              </a:rPr>
              <a:t>signals propagate in solid media: copper, fiber, coax</a:t>
            </a:r>
            <a:endParaRPr b="0" lang="en-US" sz="2400" spc="-1" strike="noStrike">
              <a:latin typeface="Arial"/>
            </a:endParaRPr>
          </a:p>
          <a:p>
            <a:pPr marL="287280" indent="-287280">
              <a:lnSpc>
                <a:spcPct val="90000"/>
              </a:lnSpc>
              <a:spcBef>
                <a:spcPts val="1001"/>
              </a:spcBef>
              <a:buClr>
                <a:srgbClr val="000000"/>
              </a:buClr>
              <a:buFont typeface="Arial"/>
              <a:buChar char="•"/>
            </a:pPr>
            <a:r>
              <a:rPr b="0" lang="en-US" sz="2400" spc="-1" strike="noStrike">
                <a:solidFill>
                  <a:srgbClr val="000000"/>
                </a:solidFill>
                <a:latin typeface="Arial Unicode MS"/>
                <a:ea typeface="Arial Unicode MS"/>
              </a:rPr>
              <a:t>unguided media: </a:t>
            </a:r>
            <a:endParaRPr b="0" lang="en-US" sz="2400" spc="-1" strike="noStrike">
              <a:latin typeface="Arial"/>
            </a:endParaRPr>
          </a:p>
          <a:p>
            <a:pPr lvl="1" marL="682560" indent="-225360">
              <a:lnSpc>
                <a:spcPct val="90000"/>
              </a:lnSpc>
              <a:spcBef>
                <a:spcPts val="499"/>
              </a:spcBef>
              <a:buClr>
                <a:srgbClr val="000000"/>
              </a:buClr>
              <a:buFont typeface="Arial"/>
              <a:buChar char="•"/>
            </a:pPr>
            <a:r>
              <a:rPr b="0" lang="en-US" sz="2400" spc="-1" strike="noStrike">
                <a:solidFill>
                  <a:srgbClr val="000000"/>
                </a:solidFill>
                <a:latin typeface="Arial Unicode MS"/>
                <a:ea typeface="Arial Unicode MS"/>
              </a:rPr>
              <a:t>signals propagate freely, e.g., radio</a:t>
            </a:r>
            <a:endParaRPr b="0" lang="en-US" sz="2400" spc="-1" strike="noStrike">
              <a:latin typeface="Arial"/>
            </a:endParaRPr>
          </a:p>
        </p:txBody>
      </p:sp>
      <p:sp>
        <p:nvSpPr>
          <p:cNvPr id="1017" name="PlaceHolder 3"/>
          <p:cNvSpPr>
            <a:spLocks noGrp="1"/>
          </p:cNvSpPr>
          <p:nvPr>
            <p:ph/>
          </p:nvPr>
        </p:nvSpPr>
        <p:spPr>
          <a:xfrm>
            <a:off x="6721200" y="1482840"/>
            <a:ext cx="3809160" cy="3345840"/>
          </a:xfrm>
          <a:prstGeom prst="rect">
            <a:avLst/>
          </a:prstGeom>
          <a:noFill/>
          <a:ln w="0">
            <a:noFill/>
          </a:ln>
        </p:spPr>
        <p:txBody>
          <a:bodyPr lIns="0" rIns="0" tIns="0" bIns="0" anchor="t">
            <a:normAutofit/>
          </a:bodyPr>
          <a:p>
            <a:pPr marL="228600" indent="-228600">
              <a:lnSpc>
                <a:spcPct val="90000"/>
              </a:lnSpc>
              <a:spcBef>
                <a:spcPts val="1001"/>
              </a:spcBef>
              <a:buNone/>
              <a:tabLst>
                <a:tab algn="l" pos="0"/>
              </a:tabLst>
            </a:pPr>
            <a:r>
              <a:rPr b="0" i="1" lang="en-US" sz="2400" spc="-1" strike="noStrike">
                <a:solidFill>
                  <a:srgbClr val="000000"/>
                </a:solidFill>
                <a:latin typeface="Arial Unicode MS"/>
                <a:ea typeface="Arial Unicode MS"/>
              </a:rPr>
              <a:t>twisted pair (TP)</a:t>
            </a:r>
            <a:endParaRPr b="0" lang="en-US" sz="2400" spc="-1" strike="noStrike">
              <a:latin typeface="Arial"/>
            </a:endParaRPr>
          </a:p>
          <a:p>
            <a:pPr marL="287280" indent="-287280">
              <a:lnSpc>
                <a:spcPct val="90000"/>
              </a:lnSpc>
              <a:spcBef>
                <a:spcPts val="1001"/>
              </a:spcBef>
              <a:buClr>
                <a:srgbClr val="000000"/>
              </a:buClr>
              <a:buFont typeface="Wingdings" charset="2"/>
              <a:buChar char=""/>
              <a:tabLst>
                <a:tab algn="l" pos="0"/>
              </a:tabLst>
            </a:pPr>
            <a:r>
              <a:rPr b="0" lang="en-US" sz="2400" spc="-1" strike="noStrike">
                <a:solidFill>
                  <a:srgbClr val="000000"/>
                </a:solidFill>
                <a:latin typeface="Arial Unicode MS"/>
                <a:ea typeface="Arial Unicode MS"/>
              </a:rPr>
              <a:t>two insulated copper wires</a:t>
            </a:r>
            <a:endParaRPr b="0" lang="en-US" sz="2400" spc="-1" strike="noStrike">
              <a:latin typeface="Arial"/>
            </a:endParaRPr>
          </a:p>
          <a:p>
            <a:pPr lvl="1" marL="682560" indent="-231840">
              <a:lnSpc>
                <a:spcPct val="90000"/>
              </a:lnSpc>
              <a:spcBef>
                <a:spcPts val="499"/>
              </a:spcBef>
              <a:buClr>
                <a:srgbClr val="000000"/>
              </a:buClr>
              <a:buFont typeface="Arial"/>
              <a:buChar char="•"/>
              <a:tabLst>
                <a:tab algn="l" pos="0"/>
              </a:tabLst>
            </a:pPr>
            <a:r>
              <a:rPr b="0" lang="en-US" sz="2400" spc="-1" strike="noStrike">
                <a:solidFill>
                  <a:srgbClr val="000000"/>
                </a:solidFill>
                <a:latin typeface="Arial Unicode MS"/>
                <a:ea typeface="Arial Unicode MS"/>
              </a:rPr>
              <a:t>Category 5: 100 Mbps, 1 Gbps Ethernet</a:t>
            </a:r>
            <a:endParaRPr b="0" lang="en-US" sz="2400" spc="-1" strike="noStrike">
              <a:latin typeface="Arial"/>
            </a:endParaRPr>
          </a:p>
          <a:p>
            <a:pPr lvl="1" marL="682560" indent="-231840">
              <a:lnSpc>
                <a:spcPct val="90000"/>
              </a:lnSpc>
              <a:spcBef>
                <a:spcPts val="499"/>
              </a:spcBef>
              <a:buClr>
                <a:srgbClr val="000000"/>
              </a:buClr>
              <a:buFont typeface="Arial"/>
              <a:buChar char="•"/>
              <a:tabLst>
                <a:tab algn="l" pos="0"/>
              </a:tabLst>
            </a:pPr>
            <a:r>
              <a:rPr b="0" lang="en-US" sz="2400" spc="-1" strike="noStrike">
                <a:solidFill>
                  <a:srgbClr val="000000"/>
                </a:solidFill>
                <a:latin typeface="Arial Unicode MS"/>
                <a:ea typeface="Arial Unicode MS"/>
              </a:rPr>
              <a:t>Category 6: 10Gbps</a:t>
            </a:r>
            <a:endParaRPr b="0" lang="en-US" sz="2400" spc="-1" strike="noStrike">
              <a:latin typeface="Arial"/>
            </a:endParaRPr>
          </a:p>
        </p:txBody>
      </p:sp>
      <p:pic>
        <p:nvPicPr>
          <p:cNvPr id="1018" name="Picture 6" descr=""/>
          <p:cNvPicPr/>
          <p:nvPr/>
        </p:nvPicPr>
        <p:blipFill>
          <a:blip r:embed="rId1"/>
          <a:stretch/>
        </p:blipFill>
        <p:spPr>
          <a:xfrm>
            <a:off x="7488000" y="4284000"/>
            <a:ext cx="2275920" cy="1702800"/>
          </a:xfrm>
          <a:prstGeom prst="rect">
            <a:avLst/>
          </a:prstGeom>
          <a:ln w="0">
            <a:noFill/>
          </a:ln>
        </p:spPr>
      </p:pic>
      <p:pic>
        <p:nvPicPr>
          <p:cNvPr id="1019" name="Picture 5" descr=""/>
          <p:cNvPicPr/>
          <p:nvPr/>
        </p:nvPicPr>
        <p:blipFill>
          <a:blip r:embed="rId2"/>
          <a:stretch/>
        </p:blipFill>
        <p:spPr>
          <a:xfrm>
            <a:off x="10885680" y="472680"/>
            <a:ext cx="1017720" cy="539640"/>
          </a:xfrm>
          <a:prstGeom prst="rect">
            <a:avLst/>
          </a:prstGeom>
          <a:ln w="0">
            <a:noFill/>
          </a:ln>
        </p:spPr>
      </p:pic>
      <p:sp>
        <p:nvSpPr>
          <p:cNvPr id="1020" name="TextBox 6"/>
          <p:cNvSpPr/>
          <p:nvPr/>
        </p:nvSpPr>
        <p:spPr>
          <a:xfrm>
            <a:off x="213120" y="6550200"/>
            <a:ext cx="11978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000000"/>
                </a:solidFill>
                <a:latin typeface="Arial"/>
                <a:ea typeface="DejaVu Sans"/>
              </a:rPr>
              <a:t>www.corvit.com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629</TotalTime>
  <Application>LibreOffice/7.3.7.2$Linux_X86_64 LibreOffice_project/30$Build-2</Application>
  <AppVersion>15.0000</AppVersion>
  <Words>2351</Words>
  <Paragraphs>702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2022-12-20T05:57:42Z</dcterms:created>
  <dc:creator>Muhammad Faran Tahir</dc:creator>
  <dc:description/>
  <dc:language>en-US</dc:language>
  <cp:lastModifiedBy/>
  <dcterms:modified xsi:type="dcterms:W3CDTF">2023-01-28T15:18:07Z</dcterms:modified>
  <cp:revision>168</cp:revision>
  <dc:subject/>
  <dc:title>Networks &amp; Security  Lecture-1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20</vt:i4>
  </property>
  <property fmtid="{D5CDD505-2E9C-101B-9397-08002B2CF9AE}" pid="3" name="PresentationFormat">
    <vt:lpwstr>Widescreen</vt:lpwstr>
  </property>
  <property fmtid="{D5CDD505-2E9C-101B-9397-08002B2CF9AE}" pid="4" name="Slides">
    <vt:i4>39</vt:i4>
  </property>
</Properties>
</file>